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98" r:id="rId3"/>
    <p:sldId id="257" r:id="rId4"/>
    <p:sldId id="264" r:id="rId5"/>
    <p:sldId id="268" r:id="rId6"/>
    <p:sldId id="300" r:id="rId7"/>
    <p:sldId id="280" r:id="rId8"/>
    <p:sldId id="276" r:id="rId9"/>
    <p:sldId id="281" r:id="rId10"/>
    <p:sldId id="274" r:id="rId11"/>
    <p:sldId id="289" r:id="rId12"/>
    <p:sldId id="293" r:id="rId13"/>
    <p:sldId id="294" r:id="rId14"/>
    <p:sldId id="295" r:id="rId15"/>
    <p:sldId id="296" r:id="rId16"/>
    <p:sldId id="290" r:id="rId17"/>
    <p:sldId id="297" r:id="rId18"/>
    <p:sldId id="286" r:id="rId19"/>
    <p:sldId id="287" r:id="rId20"/>
    <p:sldId id="288" r:id="rId21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12F"/>
    <a:srgbClr val="0288D1"/>
    <a:srgbClr val="F25140"/>
    <a:srgbClr val="EF2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3" autoAdjust="0"/>
    <p:restoredTop sz="94674"/>
  </p:normalViewPr>
  <p:slideViewPr>
    <p:cSldViewPr>
      <p:cViewPr>
        <p:scale>
          <a:sx n="100" d="100"/>
          <a:sy n="100" d="100"/>
        </p:scale>
        <p:origin x="144" y="21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202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867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4711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6230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7BBC1E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9/6/20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443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121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47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00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056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41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413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618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3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75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818" y="3763327"/>
            <a:ext cx="6189982" cy="15036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 sz="6000" b="1" spc="25" dirty="0">
                <a:solidFill>
                  <a:srgbClr val="0288D1"/>
                </a:solidFill>
                <a:latin typeface="Century Gothic"/>
                <a:cs typeface="Century Gothic"/>
              </a:rPr>
              <a:t>WaterAPProval</a:t>
            </a:r>
            <a:endParaRPr sz="6000" b="1" dirty="0">
              <a:solidFill>
                <a:srgbClr val="0288D1"/>
              </a:solidFill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600" spc="-35" dirty="0">
                <a:solidFill>
                  <a:srgbClr val="0288D1"/>
                </a:solidFill>
                <a:latin typeface="Century Gothic"/>
                <a:cs typeface="Century Gothic"/>
              </a:rPr>
              <a:t>Project</a:t>
            </a:r>
            <a:r>
              <a:rPr sz="3600" spc="200" dirty="0">
                <a:solidFill>
                  <a:srgbClr val="0288D1"/>
                </a:solidFill>
                <a:latin typeface="Century Gothic"/>
                <a:cs typeface="Century Gothic"/>
              </a:rPr>
              <a:t> </a:t>
            </a:r>
            <a:r>
              <a:rPr sz="3600" spc="-30" dirty="0">
                <a:solidFill>
                  <a:srgbClr val="0288D1"/>
                </a:solidFill>
                <a:latin typeface="Century Gothic"/>
                <a:cs typeface="Century Gothic"/>
              </a:rPr>
              <a:t>presentation</a:t>
            </a:r>
            <a:endParaRPr sz="3600" dirty="0">
              <a:solidFill>
                <a:srgbClr val="0288D1"/>
              </a:solidFill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8600" y="4953000"/>
            <a:ext cx="3820160" cy="1200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0"/>
              </a:spcBef>
            </a:pPr>
            <a:r>
              <a:rPr sz="2400" i="1" spc="20" dirty="0">
                <a:latin typeface="Century Gothic"/>
                <a:cs typeface="Century Gothic"/>
              </a:rPr>
              <a:t>A</a:t>
            </a:r>
            <a:r>
              <a:rPr sz="2400" i="1" spc="-40" dirty="0">
                <a:latin typeface="Century Gothic"/>
                <a:cs typeface="Century Gothic"/>
              </a:rPr>
              <a:t>u</a:t>
            </a:r>
            <a:r>
              <a:rPr sz="2400" i="1" spc="80" dirty="0">
                <a:latin typeface="Century Gothic"/>
                <a:cs typeface="Century Gothic"/>
              </a:rPr>
              <a:t>t</a:t>
            </a:r>
            <a:r>
              <a:rPr sz="2400" i="1" spc="30" dirty="0">
                <a:latin typeface="Century Gothic"/>
                <a:cs typeface="Century Gothic"/>
              </a:rPr>
              <a:t>h</a:t>
            </a:r>
            <a:r>
              <a:rPr sz="2400" i="1" dirty="0">
                <a:latin typeface="Century Gothic"/>
                <a:cs typeface="Century Gothic"/>
              </a:rPr>
              <a:t>o</a:t>
            </a:r>
            <a:r>
              <a:rPr sz="2400" i="1" spc="25" dirty="0">
                <a:latin typeface="Century Gothic"/>
                <a:cs typeface="Century Gothic"/>
              </a:rPr>
              <a:t>r</a:t>
            </a:r>
            <a:r>
              <a:rPr sz="2400" i="1" dirty="0">
                <a:latin typeface="Century Gothic"/>
                <a:cs typeface="Century Gothic"/>
              </a:rPr>
              <a:t>:</a:t>
            </a:r>
            <a:endParaRPr sz="2400" dirty="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2750" spc="15" dirty="0">
                <a:latin typeface="Century Gothic"/>
                <a:cs typeface="Century Gothic"/>
              </a:rPr>
              <a:t>Laura </a:t>
            </a:r>
            <a:r>
              <a:rPr sz="2750" spc="-10" dirty="0">
                <a:latin typeface="Century Gothic"/>
                <a:cs typeface="Century Gothic"/>
              </a:rPr>
              <a:t>Schiatti,</a:t>
            </a:r>
            <a:r>
              <a:rPr sz="2750" spc="215" dirty="0">
                <a:latin typeface="Century Gothic"/>
                <a:cs typeface="Century Gothic"/>
              </a:rPr>
              <a:t> </a:t>
            </a:r>
            <a:r>
              <a:rPr sz="2400" spc="20" dirty="0">
                <a:latin typeface="Century Gothic"/>
                <a:cs typeface="Century Gothic"/>
              </a:rPr>
              <a:t>904738</a:t>
            </a:r>
            <a:endParaRPr sz="2400" dirty="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817" y="5929870"/>
            <a:ext cx="618998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dirty="0">
                <a:latin typeface="Century Gothic" panose="020B0502020202020204" pitchFamily="34" charset="0"/>
              </a:rPr>
              <a:t>Design and Implementation of Mobile Applications </a:t>
            </a:r>
            <a:r>
              <a:rPr spc="15" dirty="0">
                <a:latin typeface="Century Gothic"/>
                <a:cs typeface="Century Gothic"/>
              </a:rPr>
              <a:t>(A.Y.</a:t>
            </a:r>
            <a:r>
              <a:rPr spc="-105" dirty="0">
                <a:latin typeface="Century Gothic"/>
                <a:cs typeface="Century Gothic"/>
              </a:rPr>
              <a:t> </a:t>
            </a:r>
            <a:r>
              <a:rPr spc="20" dirty="0">
                <a:latin typeface="Century Gothic"/>
                <a:cs typeface="Century Gothic"/>
              </a:rPr>
              <a:t>201</a:t>
            </a:r>
            <a:r>
              <a:rPr lang="es-CO" spc="20" dirty="0">
                <a:latin typeface="Century Gothic"/>
                <a:cs typeface="Century Gothic"/>
              </a:rPr>
              <a:t>9</a:t>
            </a:r>
            <a:r>
              <a:rPr spc="20" dirty="0">
                <a:latin typeface="Century Gothic"/>
                <a:cs typeface="Century Gothic"/>
              </a:rPr>
              <a:t>/20</a:t>
            </a:r>
            <a:r>
              <a:rPr lang="es-CO" spc="20" dirty="0">
                <a:latin typeface="Century Gothic"/>
                <a:cs typeface="Century Gothic"/>
              </a:rPr>
              <a:t>20</a:t>
            </a:r>
            <a:r>
              <a:rPr spc="20" dirty="0">
                <a:latin typeface="Century Gothic"/>
                <a:cs typeface="Century Gothic"/>
              </a:rPr>
              <a:t>)</a:t>
            </a:r>
            <a:r>
              <a:rPr spc="-105" dirty="0">
                <a:latin typeface="Century Gothic"/>
                <a:cs typeface="Century Gothic"/>
              </a:rPr>
              <a:t> </a:t>
            </a:r>
            <a:r>
              <a:rPr spc="10" dirty="0">
                <a:latin typeface="Century Gothic"/>
                <a:cs typeface="Century Gothic"/>
              </a:rPr>
              <a:t>–</a:t>
            </a:r>
            <a:r>
              <a:rPr spc="-45"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Politecnico</a:t>
            </a:r>
            <a:r>
              <a:rPr spc="35" dirty="0">
                <a:latin typeface="Century Gothic"/>
                <a:cs typeface="Century Gothic"/>
              </a:rPr>
              <a:t> </a:t>
            </a:r>
            <a:r>
              <a:rPr spc="5" dirty="0">
                <a:latin typeface="Century Gothic"/>
                <a:cs typeface="Century Gothic"/>
              </a:rPr>
              <a:t>di </a:t>
            </a:r>
            <a:r>
              <a:rPr spc="-10" dirty="0">
                <a:latin typeface="Century Gothic"/>
                <a:cs typeface="Century Gothic"/>
              </a:rPr>
              <a:t>Milano</a:t>
            </a:r>
            <a:endParaRPr dirty="0">
              <a:latin typeface="Century Gothic"/>
              <a:cs typeface="Century Gothic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38" y="1096632"/>
            <a:ext cx="2666695" cy="26666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1525" cy="6858000"/>
          </a:xfrm>
          <a:custGeom>
            <a:avLst/>
            <a:gdLst/>
            <a:ahLst/>
            <a:cxnLst/>
            <a:rect l="l" t="t" r="r" b="b"/>
            <a:pathLst>
              <a:path w="4581525" h="6858000">
                <a:moveTo>
                  <a:pt x="0" y="6858000"/>
                </a:moveTo>
                <a:lnTo>
                  <a:pt x="4581525" y="6858000"/>
                </a:lnTo>
                <a:lnTo>
                  <a:pt x="458152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288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6196" y="3006090"/>
            <a:ext cx="422909" cy="845819"/>
          </a:xfrm>
          <a:custGeom>
            <a:avLst/>
            <a:gdLst/>
            <a:ahLst/>
            <a:cxnLst/>
            <a:rect l="l" t="t" r="r" b="b"/>
            <a:pathLst>
              <a:path w="422910" h="845820">
                <a:moveTo>
                  <a:pt x="0" y="0"/>
                </a:moveTo>
                <a:lnTo>
                  <a:pt x="6350" y="845819"/>
                </a:lnTo>
                <a:lnTo>
                  <a:pt x="422529" y="368046"/>
                </a:lnTo>
                <a:lnTo>
                  <a:pt x="0" y="0"/>
                </a:lnTo>
                <a:close/>
              </a:path>
            </a:pathLst>
          </a:custGeom>
          <a:solidFill>
            <a:srgbClr val="0288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158" y="2482761"/>
            <a:ext cx="4114800" cy="123238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s-CO" sz="3950" dirty="0">
                <a:solidFill>
                  <a:srgbClr val="FFFFFF"/>
                </a:solidFill>
                <a:latin typeface="Century Gothic"/>
                <a:cs typeface="Century Gothic"/>
              </a:rPr>
              <a:t>Local </a:t>
            </a:r>
            <a:r>
              <a:rPr sz="395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3950" spc="10" dirty="0">
                <a:solidFill>
                  <a:srgbClr val="FFFFFF"/>
                </a:solidFill>
                <a:latin typeface="Century Gothic"/>
                <a:cs typeface="Century Gothic"/>
              </a:rPr>
              <a:t> model</a:t>
            </a:r>
            <a:endParaRPr sz="3950" dirty="0">
              <a:latin typeface="Century Gothic"/>
              <a:cs typeface="Century Gothic"/>
            </a:endParaRPr>
          </a:p>
        </p:txBody>
      </p:sp>
      <p:pic>
        <p:nvPicPr>
          <p:cNvPr id="1026" name="Picture 2" descr="https://lh4.googleusercontent.com/6rL7nt_HNLhhkjedfJbtvSSmn5ggYidbXPp_0teyn3ImW9-oPgFYNQ-IDM9VuCBQEGloq4BjIUG1TnhIp_Sn3og7p_taPF41KtlAS4Er_6CWpdWKG8c0vseikKWf5A">
            <a:extLst>
              <a:ext uri="{FF2B5EF4-FFF2-40B4-BE49-F238E27FC236}">
                <a16:creationId xmlns:a16="http://schemas.microsoft.com/office/drawing/2014/main" id="{5E082DCE-E70B-824D-AA97-8A97261E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990600"/>
            <a:ext cx="5690686" cy="45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0125" y="2286000"/>
            <a:ext cx="0" cy="259207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7800" y="2449995"/>
            <a:ext cx="6821170" cy="1248418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66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User interface</a:t>
            </a:r>
            <a:endParaRPr sz="4000" dirty="0">
              <a:solidFill>
                <a:srgbClr val="F1412F"/>
              </a:solidFill>
              <a:latin typeface="Century Gothic" panose="020B0502020202020204" pitchFamily="34" charset="0"/>
              <a:cs typeface="Century Gothic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978" y="1447800"/>
            <a:ext cx="1824776" cy="3750929"/>
          </a:xfrm>
          <a:prstGeom prst="rect">
            <a:avLst/>
          </a:prstGeom>
        </p:spPr>
      </p:pic>
      <p:sp>
        <p:nvSpPr>
          <p:cNvPr id="5" name="Medio marco 4"/>
          <p:cNvSpPr/>
          <p:nvPr/>
        </p:nvSpPr>
        <p:spPr>
          <a:xfrm>
            <a:off x="8415191" y="1169266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Medio marco 5"/>
          <p:cNvSpPr/>
          <p:nvPr/>
        </p:nvSpPr>
        <p:spPr>
          <a:xfrm rot="10800000">
            <a:off x="10058400" y="4695878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78" y="3779504"/>
            <a:ext cx="14478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3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00050"/>
            <a:ext cx="1508416" cy="31006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3" y="393226"/>
            <a:ext cx="1848263" cy="379920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5" y="990600"/>
            <a:ext cx="1860988" cy="38253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98" y="2903283"/>
            <a:ext cx="1404796" cy="288763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93226"/>
            <a:ext cx="1508416" cy="3100633"/>
          </a:xfrm>
          <a:prstGeom prst="rect">
            <a:avLst/>
          </a:prstGeom>
        </p:spPr>
      </p:pic>
      <p:sp>
        <p:nvSpPr>
          <p:cNvPr id="33" name="Estrella de 8 puntas 32"/>
          <p:cNvSpPr/>
          <p:nvPr/>
        </p:nvSpPr>
        <p:spPr>
          <a:xfrm>
            <a:off x="5143956" y="1072468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34" name="Estrella de 8 puntas 33"/>
          <p:cNvSpPr/>
          <p:nvPr/>
        </p:nvSpPr>
        <p:spPr>
          <a:xfrm>
            <a:off x="5143956" y="1791142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35" name="Estrella de 8 puntas 34"/>
          <p:cNvSpPr/>
          <p:nvPr/>
        </p:nvSpPr>
        <p:spPr>
          <a:xfrm>
            <a:off x="2931568" y="4040034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36" name="Estrella de 8 puntas 35"/>
          <p:cNvSpPr/>
          <p:nvPr/>
        </p:nvSpPr>
        <p:spPr>
          <a:xfrm>
            <a:off x="11103990" y="393226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37" name="Estrella de 8 puntas 36"/>
          <p:cNvSpPr/>
          <p:nvPr/>
        </p:nvSpPr>
        <p:spPr>
          <a:xfrm>
            <a:off x="7196580" y="3783494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38" name="Estrella de 8 puntas 37"/>
          <p:cNvSpPr/>
          <p:nvPr/>
        </p:nvSpPr>
        <p:spPr>
          <a:xfrm>
            <a:off x="7137173" y="380564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066439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86436"/>
            <a:ext cx="1619627" cy="33292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12" y="3201789"/>
            <a:ext cx="1604688" cy="32985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573" y="304800"/>
            <a:ext cx="1612280" cy="33141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3" y="426208"/>
            <a:ext cx="2091012" cy="42981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77" y="304800"/>
            <a:ext cx="1604688" cy="3298526"/>
          </a:xfrm>
          <a:prstGeom prst="rect">
            <a:avLst/>
          </a:prstGeom>
        </p:spPr>
      </p:pic>
      <p:sp>
        <p:nvSpPr>
          <p:cNvPr id="15" name="Estrella de 8 puntas 14"/>
          <p:cNvSpPr/>
          <p:nvPr/>
        </p:nvSpPr>
        <p:spPr>
          <a:xfrm>
            <a:off x="3547405" y="34544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2" name="Estrella de 8 puntas 21"/>
          <p:cNvSpPr/>
          <p:nvPr/>
        </p:nvSpPr>
        <p:spPr>
          <a:xfrm>
            <a:off x="9448800" y="3751011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4</a:t>
            </a:r>
          </a:p>
        </p:txBody>
      </p:sp>
      <p:sp>
        <p:nvSpPr>
          <p:cNvPr id="23" name="Estrella de 8 puntas 22"/>
          <p:cNvSpPr/>
          <p:nvPr/>
        </p:nvSpPr>
        <p:spPr>
          <a:xfrm>
            <a:off x="7402942" y="30480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24" name="Estrella de 8 puntas 23"/>
          <p:cNvSpPr/>
          <p:nvPr/>
        </p:nvSpPr>
        <p:spPr>
          <a:xfrm>
            <a:off x="5290444" y="3751011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5" name="Estrella de 8 puntas 24"/>
          <p:cNvSpPr/>
          <p:nvPr/>
        </p:nvSpPr>
        <p:spPr>
          <a:xfrm>
            <a:off x="685800" y="135509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6" name="Estrella de 8 puntas 25"/>
          <p:cNvSpPr/>
          <p:nvPr/>
        </p:nvSpPr>
        <p:spPr>
          <a:xfrm>
            <a:off x="685800" y="169799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7" name="Estrella de 8 puntas 26"/>
          <p:cNvSpPr/>
          <p:nvPr/>
        </p:nvSpPr>
        <p:spPr>
          <a:xfrm>
            <a:off x="685800" y="204089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28" name="Estrella de 8 puntas 27"/>
          <p:cNvSpPr/>
          <p:nvPr/>
        </p:nvSpPr>
        <p:spPr>
          <a:xfrm>
            <a:off x="685800" y="2383771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166709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1" y="400050"/>
            <a:ext cx="1992527" cy="40957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Estrella de 8 puntas 14"/>
          <p:cNvSpPr/>
          <p:nvPr/>
        </p:nvSpPr>
        <p:spPr>
          <a:xfrm>
            <a:off x="4960526" y="175260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4" name="Estrella de 8 puntas 23"/>
          <p:cNvSpPr/>
          <p:nvPr/>
        </p:nvSpPr>
        <p:spPr>
          <a:xfrm>
            <a:off x="7624976" y="175260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5" name="Estrella de 8 puntas 24"/>
          <p:cNvSpPr/>
          <p:nvPr/>
        </p:nvSpPr>
        <p:spPr>
          <a:xfrm>
            <a:off x="1586110" y="4264091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6" name="Estrella de 8 puntas 25"/>
          <p:cNvSpPr/>
          <p:nvPr/>
        </p:nvSpPr>
        <p:spPr>
          <a:xfrm>
            <a:off x="2121694" y="4264091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22" y="2363755"/>
            <a:ext cx="2001038" cy="41132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11" y="2363755"/>
            <a:ext cx="2001038" cy="41132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363755"/>
            <a:ext cx="2001038" cy="4113246"/>
          </a:xfrm>
          <a:prstGeom prst="rect">
            <a:avLst/>
          </a:prstGeom>
        </p:spPr>
      </p:pic>
      <p:sp>
        <p:nvSpPr>
          <p:cNvPr id="14" name="Estrella de 8 puntas 25">
            <a:extLst>
              <a:ext uri="{FF2B5EF4-FFF2-40B4-BE49-F238E27FC236}">
                <a16:creationId xmlns:a16="http://schemas.microsoft.com/office/drawing/2014/main" id="{ED132EBD-D685-6548-9FF0-B903B133466B}"/>
              </a:ext>
            </a:extLst>
          </p:cNvPr>
          <p:cNvSpPr/>
          <p:nvPr/>
        </p:nvSpPr>
        <p:spPr>
          <a:xfrm>
            <a:off x="2612640" y="4264091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17" name="Estrella de 8 puntas 14">
            <a:extLst>
              <a:ext uri="{FF2B5EF4-FFF2-40B4-BE49-F238E27FC236}">
                <a16:creationId xmlns:a16="http://schemas.microsoft.com/office/drawing/2014/main" id="{1033E5D8-5FA0-504F-AB06-2E7E992BE8B4}"/>
              </a:ext>
            </a:extLst>
          </p:cNvPr>
          <p:cNvSpPr/>
          <p:nvPr/>
        </p:nvSpPr>
        <p:spPr>
          <a:xfrm>
            <a:off x="10199509" y="175260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216527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53" y="400050"/>
            <a:ext cx="2231625" cy="458723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Estrella de 8 puntas 14"/>
          <p:cNvSpPr/>
          <p:nvPr/>
        </p:nvSpPr>
        <p:spPr>
          <a:xfrm>
            <a:off x="4733792" y="40005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3" name="Estrella de 8 puntas 22"/>
          <p:cNvSpPr/>
          <p:nvPr/>
        </p:nvSpPr>
        <p:spPr>
          <a:xfrm>
            <a:off x="10755895" y="4730741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24" name="Estrella de 8 puntas 23"/>
          <p:cNvSpPr/>
          <p:nvPr/>
        </p:nvSpPr>
        <p:spPr>
          <a:xfrm>
            <a:off x="8454433" y="4730741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5" name="Estrella de 8 puntas 24"/>
          <p:cNvSpPr/>
          <p:nvPr/>
        </p:nvSpPr>
        <p:spPr>
          <a:xfrm>
            <a:off x="852273" y="185674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6" name="Estrella de 8 puntas 25"/>
          <p:cNvSpPr/>
          <p:nvPr/>
        </p:nvSpPr>
        <p:spPr>
          <a:xfrm>
            <a:off x="852273" y="289560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7" name="Estrella de 8 puntas 26"/>
          <p:cNvSpPr/>
          <p:nvPr/>
        </p:nvSpPr>
        <p:spPr>
          <a:xfrm>
            <a:off x="852273" y="378904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738" y="400050"/>
            <a:ext cx="2047010" cy="4207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380" y="3691491"/>
            <a:ext cx="1405080" cy="28882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38" y="400050"/>
            <a:ext cx="2065648" cy="42460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00050"/>
            <a:ext cx="2047010" cy="4207744"/>
          </a:xfrm>
          <a:prstGeom prst="rect">
            <a:avLst/>
          </a:prstGeom>
        </p:spPr>
      </p:pic>
      <p:sp>
        <p:nvSpPr>
          <p:cNvPr id="28" name="Estrella de 8 puntas 27"/>
          <p:cNvSpPr/>
          <p:nvPr/>
        </p:nvSpPr>
        <p:spPr>
          <a:xfrm>
            <a:off x="6741826" y="913130"/>
            <a:ext cx="497174" cy="30607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1a</a:t>
            </a:r>
          </a:p>
        </p:txBody>
      </p:sp>
      <p:sp>
        <p:nvSpPr>
          <p:cNvPr id="30" name="Estrella de 8 puntas 29"/>
          <p:cNvSpPr/>
          <p:nvPr/>
        </p:nvSpPr>
        <p:spPr>
          <a:xfrm>
            <a:off x="5012460" y="6066630"/>
            <a:ext cx="601672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1a</a:t>
            </a:r>
          </a:p>
        </p:txBody>
      </p:sp>
    </p:spTree>
    <p:extLst>
      <p:ext uri="{BB962C8B-B14F-4D97-AF65-F5344CB8AC3E}">
        <p14:creationId xmlns:p14="http://schemas.microsoft.com/office/powerpoint/2010/main" val="3337901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0125" y="2286000"/>
            <a:ext cx="0" cy="187200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295400" y="2438400"/>
            <a:ext cx="6821170" cy="1248418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6600" b="1" dirty="0" err="1">
                <a:solidFill>
                  <a:srgbClr val="0288D1"/>
                </a:solidFill>
                <a:latin typeface="Century Gothic" panose="020B0502020202020204" pitchFamily="34" charset="0"/>
              </a:rPr>
              <a:t>Requirements</a:t>
            </a:r>
            <a:endParaRPr sz="4000" dirty="0">
              <a:solidFill>
                <a:srgbClr val="0288D1"/>
              </a:solidFill>
              <a:latin typeface="Century Gothic" panose="020B0502020202020204" pitchFamily="34" charset="0"/>
              <a:cs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82491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4A0118-7DC5-1449-B6E3-196FC08F69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53331"/>
            <a:ext cx="10515600" cy="4351338"/>
          </a:xfrm>
        </p:spPr>
        <p:txBody>
          <a:bodyPr/>
          <a:lstStyle/>
          <a:p>
            <a:r>
              <a:rPr lang="en-US" dirty="0">
                <a:latin typeface="Century Gothic" panose="020B0502020202020204" pitchFamily="34" charset="0"/>
              </a:rPr>
              <a:t>Map visualization with nodes and water bodies</a:t>
            </a:r>
          </a:p>
          <a:p>
            <a:r>
              <a:rPr lang="en-US" dirty="0">
                <a:latin typeface="Century Gothic" panose="020B0502020202020204" pitchFamily="34" charset="0"/>
              </a:rPr>
              <a:t>Data visualization in different ways</a:t>
            </a:r>
          </a:p>
          <a:p>
            <a:r>
              <a:rPr lang="en-US" dirty="0">
                <a:latin typeface="Century Gothic" panose="020B0502020202020204" pitchFamily="34" charset="0"/>
              </a:rPr>
              <a:t>Online </a:t>
            </a:r>
            <a:r>
              <a:rPr lang="en-US" dirty="0" err="1">
                <a:latin typeface="Century Gothic" panose="020B0502020202020204" pitchFamily="34" charset="0"/>
              </a:rPr>
              <a:t>ICAMpff</a:t>
            </a:r>
            <a:r>
              <a:rPr lang="en-US" dirty="0">
                <a:latin typeface="Century Gothic" panose="020B0502020202020204" pitchFamily="34" charset="0"/>
              </a:rPr>
              <a:t> calculator</a:t>
            </a:r>
          </a:p>
          <a:p>
            <a:r>
              <a:rPr lang="en-US" dirty="0">
                <a:latin typeface="Century Gothic" panose="020B0502020202020204" pitchFamily="34" charset="0"/>
              </a:rPr>
              <a:t>Encyclopedia</a:t>
            </a:r>
          </a:p>
          <a:p>
            <a:r>
              <a:rPr lang="en-US" dirty="0">
                <a:latin typeface="Century Gothic" panose="020B0502020202020204" pitchFamily="34" charset="0"/>
              </a:rPr>
              <a:t>Favorites</a:t>
            </a:r>
          </a:p>
          <a:p>
            <a:r>
              <a:rPr lang="en-US" dirty="0">
                <a:latin typeface="Century Gothic" panose="020B0502020202020204" pitchFamily="34" charset="0"/>
              </a:rPr>
              <a:t>Multi-language feature</a:t>
            </a:r>
          </a:p>
          <a:p>
            <a:r>
              <a:rPr lang="en-US" dirty="0">
                <a:latin typeface="Century Gothic" panose="020B0502020202020204" pitchFamily="34" charset="0"/>
              </a:rPr>
              <a:t>…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2856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1525" cy="6858000"/>
          </a:xfrm>
          <a:custGeom>
            <a:avLst/>
            <a:gdLst/>
            <a:ahLst/>
            <a:cxnLst/>
            <a:rect l="l" t="t" r="r" b="b"/>
            <a:pathLst>
              <a:path w="4581525" h="6858000">
                <a:moveTo>
                  <a:pt x="0" y="6858000"/>
                </a:moveTo>
                <a:lnTo>
                  <a:pt x="4581525" y="6858000"/>
                </a:lnTo>
                <a:lnTo>
                  <a:pt x="458152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14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15253" y="2997262"/>
            <a:ext cx="422909" cy="845819"/>
          </a:xfrm>
          <a:custGeom>
            <a:avLst/>
            <a:gdLst/>
            <a:ahLst/>
            <a:cxnLst/>
            <a:rect l="l" t="t" r="r" b="b"/>
            <a:pathLst>
              <a:path w="422910" h="845820">
                <a:moveTo>
                  <a:pt x="0" y="0"/>
                </a:moveTo>
                <a:lnTo>
                  <a:pt x="6350" y="845819"/>
                </a:lnTo>
                <a:lnTo>
                  <a:pt x="422529" y="368046"/>
                </a:lnTo>
                <a:lnTo>
                  <a:pt x="0" y="0"/>
                </a:lnTo>
                <a:close/>
              </a:path>
            </a:pathLst>
          </a:custGeom>
          <a:solidFill>
            <a:srgbClr val="F14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7705" y="2949638"/>
            <a:ext cx="328104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spc="15" dirty="0">
                <a:solidFill>
                  <a:srgbClr val="FFFFFF"/>
                </a:solidFill>
              </a:rPr>
              <a:t>Test</a:t>
            </a:r>
            <a:r>
              <a:rPr sz="6000" spc="-170" dirty="0">
                <a:solidFill>
                  <a:srgbClr val="FFFFFF"/>
                </a:solidFill>
              </a:rPr>
              <a:t> </a:t>
            </a:r>
            <a:r>
              <a:rPr sz="6000" spc="25" dirty="0">
                <a:solidFill>
                  <a:srgbClr val="FFFFFF"/>
                </a:solidFill>
              </a:rPr>
              <a:t>plan</a:t>
            </a:r>
            <a:endParaRPr sz="6000"/>
          </a:p>
        </p:txBody>
      </p:sp>
      <p:sp>
        <p:nvSpPr>
          <p:cNvPr id="6" name="object 6"/>
          <p:cNvSpPr/>
          <p:nvPr/>
        </p:nvSpPr>
        <p:spPr>
          <a:xfrm>
            <a:off x="7258050" y="3476625"/>
            <a:ext cx="2457450" cy="447675"/>
          </a:xfrm>
          <a:custGeom>
            <a:avLst/>
            <a:gdLst/>
            <a:ahLst/>
            <a:cxnLst/>
            <a:rect l="l" t="t" r="r" b="b"/>
            <a:pathLst>
              <a:path w="2457450" h="447675">
                <a:moveTo>
                  <a:pt x="0" y="447675"/>
                </a:moveTo>
                <a:lnTo>
                  <a:pt x="2457450" y="447675"/>
                </a:lnTo>
                <a:lnTo>
                  <a:pt x="2457450" y="0"/>
                </a:lnTo>
                <a:lnTo>
                  <a:pt x="0" y="0"/>
                </a:lnTo>
                <a:lnTo>
                  <a:pt x="0" y="447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521B7-12E9-9C40-B2F0-99910B6E9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930" y="1524000"/>
            <a:ext cx="6460724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 rot="20845622">
            <a:off x="1282483" y="2706074"/>
            <a:ext cx="6821170" cy="1463861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80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DEMO TIME !</a:t>
            </a:r>
            <a:endParaRPr sz="4800" dirty="0">
              <a:solidFill>
                <a:srgbClr val="F1412F"/>
              </a:solidFill>
              <a:latin typeface="Century Gothic" panose="020B0502020202020204" pitchFamily="34" charset="0"/>
              <a:cs typeface="Century Gothic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143000"/>
            <a:ext cx="2362200" cy="5118100"/>
          </a:xfrm>
          <a:prstGeom prst="rect">
            <a:avLst/>
          </a:prstGeom>
        </p:spPr>
      </p:pic>
      <p:sp>
        <p:nvSpPr>
          <p:cNvPr id="5" name="Medio marco 4"/>
          <p:cNvSpPr/>
          <p:nvPr/>
        </p:nvSpPr>
        <p:spPr>
          <a:xfrm>
            <a:off x="7980389" y="771967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Medio marco 5"/>
          <p:cNvSpPr/>
          <p:nvPr/>
        </p:nvSpPr>
        <p:spPr>
          <a:xfrm rot="10800000">
            <a:off x="10287000" y="5638800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 rot="20845622">
            <a:off x="668737" y="748212"/>
            <a:ext cx="6821170" cy="2694968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80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ELEVATOR PITCH!</a:t>
            </a:r>
          </a:p>
        </p:txBody>
      </p:sp>
      <p:sp>
        <p:nvSpPr>
          <p:cNvPr id="5" name="Medio marco 4"/>
          <p:cNvSpPr/>
          <p:nvPr/>
        </p:nvSpPr>
        <p:spPr>
          <a:xfrm>
            <a:off x="5676900" y="2042163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Medio marco 5"/>
          <p:cNvSpPr/>
          <p:nvPr/>
        </p:nvSpPr>
        <p:spPr>
          <a:xfrm rot="10800000">
            <a:off x="11054987" y="4622975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041631-C25E-5549-95F6-6AF75F1BBA29}"/>
              </a:ext>
            </a:extLst>
          </p:cNvPr>
          <p:cNvSpPr/>
          <p:nvPr/>
        </p:nvSpPr>
        <p:spPr>
          <a:xfrm>
            <a:off x="1447800" y="5832247"/>
            <a:ext cx="5554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it-IT" sz="2800" dirty="0" err="1">
                <a:solidFill>
                  <a:srgbClr val="0070C0"/>
                </a:solidFill>
                <a:latin typeface="Century Gothic" panose="020B0502020202020204" pitchFamily="34" charset="0"/>
                <a:cs typeface="Century Gothic"/>
              </a:rPr>
              <a:t>https</a:t>
            </a:r>
            <a:r>
              <a:rPr lang="it-IT" sz="2800" dirty="0">
                <a:solidFill>
                  <a:srgbClr val="0070C0"/>
                </a:solidFill>
                <a:latin typeface="Century Gothic" panose="020B0502020202020204" pitchFamily="34" charset="0"/>
                <a:cs typeface="Century Gothic"/>
              </a:rPr>
              <a:t>://</a:t>
            </a:r>
            <a:r>
              <a:rPr lang="it-IT" sz="2800" dirty="0" err="1">
                <a:solidFill>
                  <a:srgbClr val="0070C0"/>
                </a:solidFill>
                <a:latin typeface="Century Gothic" panose="020B0502020202020204" pitchFamily="34" charset="0"/>
                <a:cs typeface="Century Gothic"/>
              </a:rPr>
              <a:t>youtu.be</a:t>
            </a:r>
            <a:r>
              <a:rPr lang="it-IT" sz="2800" dirty="0">
                <a:solidFill>
                  <a:srgbClr val="0070C0"/>
                </a:solidFill>
                <a:latin typeface="Century Gothic" panose="020B0502020202020204" pitchFamily="34" charset="0"/>
                <a:cs typeface="Century Gothic"/>
              </a:rPr>
              <a:t>/kHbYwKZ56fw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0E0C6-B28F-4842-83EA-47BEC403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091" y="2413196"/>
            <a:ext cx="5310996" cy="2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37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3048000" y="2667000"/>
            <a:ext cx="6821170" cy="1463861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8000" b="1" dirty="0">
                <a:solidFill>
                  <a:srgbClr val="0288D1"/>
                </a:solidFill>
                <a:latin typeface="Century Gothic" panose="020B0502020202020204" pitchFamily="34" charset="0"/>
              </a:rPr>
              <a:t>QUESTIONS?</a:t>
            </a:r>
            <a:endParaRPr sz="4800" dirty="0">
              <a:solidFill>
                <a:srgbClr val="0288D1"/>
              </a:solidFill>
              <a:latin typeface="Century Gothic" panose="020B0502020202020204" pitchFamily="34" charset="0"/>
              <a:cs typeface="Century Gothic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398930"/>
            <a:ext cx="2819095" cy="2819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7444" y="2941319"/>
            <a:ext cx="3578225" cy="1124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200" b="1" spc="5" dirty="0">
                <a:solidFill>
                  <a:srgbClr val="F1412F"/>
                </a:solidFill>
              </a:rPr>
              <a:t>Co</a:t>
            </a:r>
            <a:r>
              <a:rPr sz="7200" b="1" spc="30" dirty="0">
                <a:solidFill>
                  <a:srgbClr val="F1412F"/>
                </a:solidFill>
              </a:rPr>
              <a:t>n</a:t>
            </a:r>
            <a:r>
              <a:rPr sz="7200" b="1" spc="-45" dirty="0">
                <a:solidFill>
                  <a:srgbClr val="F1412F"/>
                </a:solidFill>
              </a:rPr>
              <a:t>t</a:t>
            </a:r>
            <a:r>
              <a:rPr sz="7200" b="1" spc="-25" dirty="0">
                <a:solidFill>
                  <a:srgbClr val="F1412F"/>
                </a:solidFill>
              </a:rPr>
              <a:t>e</a:t>
            </a:r>
            <a:r>
              <a:rPr sz="7200" b="1" dirty="0">
                <a:solidFill>
                  <a:srgbClr val="F1412F"/>
                </a:solidFill>
              </a:rPr>
              <a:t>xt</a:t>
            </a:r>
          </a:p>
        </p:txBody>
      </p:sp>
      <p:sp>
        <p:nvSpPr>
          <p:cNvPr id="3" name="object 3"/>
          <p:cNvSpPr/>
          <p:nvPr/>
        </p:nvSpPr>
        <p:spPr>
          <a:xfrm>
            <a:off x="1057275" y="2219325"/>
            <a:ext cx="0" cy="259207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69" y="1573305"/>
            <a:ext cx="3238090" cy="3238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3022431"/>
            <a:ext cx="6182106" cy="1023998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65"/>
              </a:spcBef>
            </a:pPr>
            <a:r>
              <a:rPr lang="es-CO" sz="6600" b="1" dirty="0">
                <a:solidFill>
                  <a:srgbClr val="0288D1"/>
                </a:solidFill>
              </a:rPr>
              <a:t>Design</a:t>
            </a:r>
            <a:endParaRPr sz="6600" b="1" dirty="0">
              <a:solidFill>
                <a:srgbClr val="0288D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00125" y="2286000"/>
            <a:ext cx="0" cy="259207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91614" y="2400935"/>
            <a:ext cx="638366" cy="1256665"/>
          </a:xfrm>
          <a:custGeom>
            <a:avLst/>
            <a:gdLst/>
            <a:ahLst/>
            <a:cxnLst/>
            <a:rect l="l" t="t" r="r" b="b"/>
            <a:pathLst>
              <a:path w="1343025" h="2324100">
                <a:moveTo>
                  <a:pt x="1119124" y="0"/>
                </a:moveTo>
                <a:lnTo>
                  <a:pt x="223900" y="0"/>
                </a:lnTo>
                <a:lnTo>
                  <a:pt x="178765" y="4546"/>
                </a:lnTo>
                <a:lnTo>
                  <a:pt x="136731" y="17587"/>
                </a:lnTo>
                <a:lnTo>
                  <a:pt x="98697" y="38221"/>
                </a:lnTo>
                <a:lnTo>
                  <a:pt x="65563" y="65547"/>
                </a:lnTo>
                <a:lnTo>
                  <a:pt x="38227" y="98666"/>
                </a:lnTo>
                <a:lnTo>
                  <a:pt x="17589" y="136677"/>
                </a:lnTo>
                <a:lnTo>
                  <a:pt x="4547" y="178680"/>
                </a:lnTo>
                <a:lnTo>
                  <a:pt x="0" y="223774"/>
                </a:lnTo>
                <a:lnTo>
                  <a:pt x="0" y="2100326"/>
                </a:lnTo>
                <a:lnTo>
                  <a:pt x="4547" y="2145419"/>
                </a:lnTo>
                <a:lnTo>
                  <a:pt x="17589" y="2187422"/>
                </a:lnTo>
                <a:lnTo>
                  <a:pt x="38227" y="2225433"/>
                </a:lnTo>
                <a:lnTo>
                  <a:pt x="65563" y="2258552"/>
                </a:lnTo>
                <a:lnTo>
                  <a:pt x="98697" y="2285878"/>
                </a:lnTo>
                <a:lnTo>
                  <a:pt x="136731" y="2306512"/>
                </a:lnTo>
                <a:lnTo>
                  <a:pt x="178765" y="2319553"/>
                </a:lnTo>
                <a:lnTo>
                  <a:pt x="223900" y="2324100"/>
                </a:lnTo>
                <a:lnTo>
                  <a:pt x="1119124" y="2324100"/>
                </a:lnTo>
                <a:lnTo>
                  <a:pt x="1164259" y="2319553"/>
                </a:lnTo>
                <a:lnTo>
                  <a:pt x="1206293" y="2306512"/>
                </a:lnTo>
                <a:lnTo>
                  <a:pt x="1244327" y="2285878"/>
                </a:lnTo>
                <a:lnTo>
                  <a:pt x="1277461" y="2258552"/>
                </a:lnTo>
                <a:lnTo>
                  <a:pt x="1293066" y="2239645"/>
                </a:lnTo>
                <a:lnTo>
                  <a:pt x="671576" y="2239645"/>
                </a:lnTo>
                <a:lnTo>
                  <a:pt x="633898" y="2232042"/>
                </a:lnTo>
                <a:lnTo>
                  <a:pt x="603138" y="2211308"/>
                </a:lnTo>
                <a:lnTo>
                  <a:pt x="582404" y="2180548"/>
                </a:lnTo>
                <a:lnTo>
                  <a:pt x="574801" y="2142871"/>
                </a:lnTo>
                <a:lnTo>
                  <a:pt x="582404" y="2105193"/>
                </a:lnTo>
                <a:lnTo>
                  <a:pt x="603138" y="2074433"/>
                </a:lnTo>
                <a:lnTo>
                  <a:pt x="633898" y="2053699"/>
                </a:lnTo>
                <a:lnTo>
                  <a:pt x="671576" y="2046097"/>
                </a:lnTo>
                <a:lnTo>
                  <a:pt x="1343025" y="2046097"/>
                </a:lnTo>
                <a:lnTo>
                  <a:pt x="1343025" y="1936242"/>
                </a:lnTo>
                <a:lnTo>
                  <a:pt x="103250" y="1936242"/>
                </a:lnTo>
                <a:lnTo>
                  <a:pt x="103250" y="231775"/>
                </a:lnTo>
                <a:lnTo>
                  <a:pt x="1343025" y="231775"/>
                </a:lnTo>
                <a:lnTo>
                  <a:pt x="1343025" y="223774"/>
                </a:lnTo>
                <a:lnTo>
                  <a:pt x="1338477" y="178680"/>
                </a:lnTo>
                <a:lnTo>
                  <a:pt x="1330908" y="154304"/>
                </a:lnTo>
                <a:lnTo>
                  <a:pt x="516508" y="154304"/>
                </a:lnTo>
                <a:lnTo>
                  <a:pt x="501455" y="151253"/>
                </a:lnTo>
                <a:lnTo>
                  <a:pt x="489140" y="142938"/>
                </a:lnTo>
                <a:lnTo>
                  <a:pt x="480825" y="130623"/>
                </a:lnTo>
                <a:lnTo>
                  <a:pt x="477774" y="115570"/>
                </a:lnTo>
                <a:lnTo>
                  <a:pt x="480825" y="100462"/>
                </a:lnTo>
                <a:lnTo>
                  <a:pt x="489140" y="88153"/>
                </a:lnTo>
                <a:lnTo>
                  <a:pt x="501455" y="79869"/>
                </a:lnTo>
                <a:lnTo>
                  <a:pt x="516508" y="76835"/>
                </a:lnTo>
                <a:lnTo>
                  <a:pt x="1286777" y="76835"/>
                </a:lnTo>
                <a:lnTo>
                  <a:pt x="1277461" y="65547"/>
                </a:lnTo>
                <a:lnTo>
                  <a:pt x="1244327" y="38221"/>
                </a:lnTo>
                <a:lnTo>
                  <a:pt x="1206293" y="17587"/>
                </a:lnTo>
                <a:lnTo>
                  <a:pt x="1164259" y="4546"/>
                </a:lnTo>
                <a:lnTo>
                  <a:pt x="1119124" y="0"/>
                </a:lnTo>
                <a:close/>
              </a:path>
              <a:path w="1343025" h="2324100">
                <a:moveTo>
                  <a:pt x="1343025" y="2046097"/>
                </a:moveTo>
                <a:lnTo>
                  <a:pt x="671576" y="2046097"/>
                </a:lnTo>
                <a:lnTo>
                  <a:pt x="709179" y="2053699"/>
                </a:lnTo>
                <a:lnTo>
                  <a:pt x="739901" y="2074433"/>
                </a:lnTo>
                <a:lnTo>
                  <a:pt x="760622" y="2105193"/>
                </a:lnTo>
                <a:lnTo>
                  <a:pt x="768223" y="2142871"/>
                </a:lnTo>
                <a:lnTo>
                  <a:pt x="760622" y="2180548"/>
                </a:lnTo>
                <a:lnTo>
                  <a:pt x="739901" y="2211308"/>
                </a:lnTo>
                <a:lnTo>
                  <a:pt x="709179" y="2232042"/>
                </a:lnTo>
                <a:lnTo>
                  <a:pt x="671576" y="2239645"/>
                </a:lnTo>
                <a:lnTo>
                  <a:pt x="1293066" y="2239645"/>
                </a:lnTo>
                <a:lnTo>
                  <a:pt x="1304797" y="2225433"/>
                </a:lnTo>
                <a:lnTo>
                  <a:pt x="1325435" y="2187422"/>
                </a:lnTo>
                <a:lnTo>
                  <a:pt x="1338477" y="2145419"/>
                </a:lnTo>
                <a:lnTo>
                  <a:pt x="1343025" y="2100326"/>
                </a:lnTo>
                <a:lnTo>
                  <a:pt x="1343025" y="2046097"/>
                </a:lnTo>
                <a:close/>
              </a:path>
              <a:path w="1343025" h="2324100">
                <a:moveTo>
                  <a:pt x="1343025" y="231775"/>
                </a:moveTo>
                <a:lnTo>
                  <a:pt x="1239774" y="231775"/>
                </a:lnTo>
                <a:lnTo>
                  <a:pt x="1239774" y="1936242"/>
                </a:lnTo>
                <a:lnTo>
                  <a:pt x="1343025" y="1936242"/>
                </a:lnTo>
                <a:lnTo>
                  <a:pt x="1343025" y="231775"/>
                </a:lnTo>
                <a:close/>
              </a:path>
              <a:path w="1343025" h="2324100">
                <a:moveTo>
                  <a:pt x="1286777" y="76835"/>
                </a:moveTo>
                <a:lnTo>
                  <a:pt x="826516" y="76835"/>
                </a:lnTo>
                <a:lnTo>
                  <a:pt x="841569" y="79869"/>
                </a:lnTo>
                <a:lnTo>
                  <a:pt x="853884" y="88153"/>
                </a:lnTo>
                <a:lnTo>
                  <a:pt x="862199" y="100462"/>
                </a:lnTo>
                <a:lnTo>
                  <a:pt x="865251" y="115570"/>
                </a:lnTo>
                <a:lnTo>
                  <a:pt x="862199" y="130623"/>
                </a:lnTo>
                <a:lnTo>
                  <a:pt x="853884" y="142938"/>
                </a:lnTo>
                <a:lnTo>
                  <a:pt x="841569" y="151253"/>
                </a:lnTo>
                <a:lnTo>
                  <a:pt x="826516" y="154304"/>
                </a:lnTo>
                <a:lnTo>
                  <a:pt x="1330908" y="154304"/>
                </a:lnTo>
                <a:lnTo>
                  <a:pt x="1325435" y="136677"/>
                </a:lnTo>
                <a:lnTo>
                  <a:pt x="1304797" y="98666"/>
                </a:lnTo>
                <a:lnTo>
                  <a:pt x="1286777" y="7683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10130968" y="4038600"/>
            <a:ext cx="916940" cy="1314450"/>
          </a:xfrm>
          <a:custGeom>
            <a:avLst/>
            <a:gdLst/>
            <a:ahLst/>
            <a:cxnLst/>
            <a:rect l="l" t="t" r="r" b="b"/>
            <a:pathLst>
              <a:path w="916940" h="1314450">
                <a:moveTo>
                  <a:pt x="75819" y="631096"/>
                </a:moveTo>
                <a:lnTo>
                  <a:pt x="0" y="931324"/>
                </a:lnTo>
                <a:lnTo>
                  <a:pt x="292608" y="1005238"/>
                </a:lnTo>
                <a:lnTo>
                  <a:pt x="282643" y="1053160"/>
                </a:lnTo>
                <a:lnTo>
                  <a:pt x="263332" y="1086860"/>
                </a:lnTo>
                <a:lnTo>
                  <a:pt x="240724" y="1114518"/>
                </a:lnTo>
                <a:lnTo>
                  <a:pt x="220866" y="1144316"/>
                </a:lnTo>
                <a:lnTo>
                  <a:pt x="209804" y="1184435"/>
                </a:lnTo>
                <a:lnTo>
                  <a:pt x="211097" y="1228967"/>
                </a:lnTo>
                <a:lnTo>
                  <a:pt x="228346" y="1266842"/>
                </a:lnTo>
                <a:lnTo>
                  <a:pt x="257024" y="1295646"/>
                </a:lnTo>
                <a:lnTo>
                  <a:pt x="292608" y="1312959"/>
                </a:lnTo>
                <a:lnTo>
                  <a:pt x="330444" y="1314138"/>
                </a:lnTo>
                <a:lnTo>
                  <a:pt x="371649" y="1301339"/>
                </a:lnTo>
                <a:lnTo>
                  <a:pt x="408068" y="1272919"/>
                </a:lnTo>
                <a:lnTo>
                  <a:pt x="431546" y="1227234"/>
                </a:lnTo>
                <a:lnTo>
                  <a:pt x="433364" y="1182022"/>
                </a:lnTo>
                <a:lnTo>
                  <a:pt x="427227" y="1150008"/>
                </a:lnTo>
                <a:lnTo>
                  <a:pt x="419750" y="1121804"/>
                </a:lnTo>
                <a:lnTo>
                  <a:pt x="417545" y="1088022"/>
                </a:lnTo>
                <a:lnTo>
                  <a:pt x="427228" y="1039274"/>
                </a:lnTo>
                <a:lnTo>
                  <a:pt x="751198" y="1039274"/>
                </a:lnTo>
                <a:lnTo>
                  <a:pt x="807206" y="817365"/>
                </a:lnTo>
                <a:lnTo>
                  <a:pt x="667557" y="817365"/>
                </a:lnTo>
                <a:lnTo>
                  <a:pt x="622554" y="815500"/>
                </a:lnTo>
                <a:lnTo>
                  <a:pt x="576869" y="792023"/>
                </a:lnTo>
                <a:lnTo>
                  <a:pt x="548449" y="755604"/>
                </a:lnTo>
                <a:lnTo>
                  <a:pt x="535650" y="714398"/>
                </a:lnTo>
                <a:lnTo>
                  <a:pt x="257302" y="714281"/>
                </a:lnTo>
                <a:lnTo>
                  <a:pt x="216921" y="703057"/>
                </a:lnTo>
                <a:lnTo>
                  <a:pt x="186964" y="682952"/>
                </a:lnTo>
                <a:lnTo>
                  <a:pt x="159049" y="660140"/>
                </a:lnTo>
                <a:lnTo>
                  <a:pt x="124795" y="640796"/>
                </a:lnTo>
                <a:lnTo>
                  <a:pt x="75819" y="631096"/>
                </a:lnTo>
                <a:close/>
              </a:path>
              <a:path w="916940" h="1314450">
                <a:moveTo>
                  <a:pt x="751198" y="1039274"/>
                </a:moveTo>
                <a:lnTo>
                  <a:pt x="427228" y="1039274"/>
                </a:lnTo>
                <a:lnTo>
                  <a:pt x="731774" y="1116236"/>
                </a:lnTo>
                <a:lnTo>
                  <a:pt x="751198" y="1039274"/>
                </a:lnTo>
                <a:close/>
              </a:path>
              <a:path w="916940" h="1314450">
                <a:moveTo>
                  <a:pt x="760872" y="801500"/>
                </a:moveTo>
                <a:lnTo>
                  <a:pt x="727481" y="803842"/>
                </a:lnTo>
                <a:lnTo>
                  <a:pt x="699455" y="811304"/>
                </a:lnTo>
                <a:lnTo>
                  <a:pt x="667557" y="817365"/>
                </a:lnTo>
                <a:lnTo>
                  <a:pt x="807206" y="817365"/>
                </a:lnTo>
                <a:lnTo>
                  <a:pt x="808863" y="810801"/>
                </a:lnTo>
                <a:lnTo>
                  <a:pt x="760872" y="801500"/>
                </a:lnTo>
                <a:close/>
              </a:path>
              <a:path w="916940" h="1314450">
                <a:moveTo>
                  <a:pt x="889700" y="490740"/>
                </a:moveTo>
                <a:lnTo>
                  <a:pt x="254626" y="490740"/>
                </a:lnTo>
                <a:lnTo>
                  <a:pt x="300101" y="492539"/>
                </a:lnTo>
                <a:lnTo>
                  <a:pt x="345785" y="516016"/>
                </a:lnTo>
                <a:lnTo>
                  <a:pt x="374205" y="552436"/>
                </a:lnTo>
                <a:lnTo>
                  <a:pt x="387004" y="593641"/>
                </a:lnTo>
                <a:lnTo>
                  <a:pt x="385826" y="631477"/>
                </a:lnTo>
                <a:lnTo>
                  <a:pt x="368512" y="667061"/>
                </a:lnTo>
                <a:lnTo>
                  <a:pt x="339709" y="695739"/>
                </a:lnTo>
                <a:lnTo>
                  <a:pt x="301833" y="712987"/>
                </a:lnTo>
                <a:lnTo>
                  <a:pt x="257302" y="714281"/>
                </a:lnTo>
                <a:lnTo>
                  <a:pt x="535653" y="714281"/>
                </a:lnTo>
                <a:lnTo>
                  <a:pt x="554069" y="640980"/>
                </a:lnTo>
                <a:lnTo>
                  <a:pt x="582834" y="612316"/>
                </a:lnTo>
                <a:lnTo>
                  <a:pt x="620696" y="595106"/>
                </a:lnTo>
                <a:lnTo>
                  <a:pt x="665226" y="593885"/>
                </a:lnTo>
                <a:lnTo>
                  <a:pt x="863633" y="593885"/>
                </a:lnTo>
                <a:lnTo>
                  <a:pt x="889700" y="490740"/>
                </a:lnTo>
                <a:close/>
              </a:path>
              <a:path w="916940" h="1314450">
                <a:moveTo>
                  <a:pt x="863633" y="593885"/>
                </a:moveTo>
                <a:lnTo>
                  <a:pt x="665226" y="593885"/>
                </a:lnTo>
                <a:lnTo>
                  <a:pt x="705185" y="604811"/>
                </a:lnTo>
                <a:lnTo>
                  <a:pt x="734872" y="624479"/>
                </a:lnTo>
                <a:lnTo>
                  <a:pt x="762335" y="646939"/>
                </a:lnTo>
                <a:lnTo>
                  <a:pt x="795619" y="666241"/>
                </a:lnTo>
                <a:lnTo>
                  <a:pt x="842772" y="676435"/>
                </a:lnTo>
                <a:lnTo>
                  <a:pt x="863633" y="593885"/>
                </a:lnTo>
                <a:close/>
              </a:path>
              <a:path w="916940" h="1314450">
                <a:moveTo>
                  <a:pt x="184785" y="199677"/>
                </a:moveTo>
                <a:lnTo>
                  <a:pt x="109855" y="496222"/>
                </a:lnTo>
                <a:lnTo>
                  <a:pt x="159657" y="506495"/>
                </a:lnTo>
                <a:lnTo>
                  <a:pt x="193994" y="504490"/>
                </a:lnTo>
                <a:lnTo>
                  <a:pt x="222454" y="496981"/>
                </a:lnTo>
                <a:lnTo>
                  <a:pt x="254626" y="490740"/>
                </a:lnTo>
                <a:lnTo>
                  <a:pt x="889700" y="490740"/>
                </a:lnTo>
                <a:lnTo>
                  <a:pt x="916559" y="384462"/>
                </a:lnTo>
                <a:lnTo>
                  <a:pt x="624078" y="310548"/>
                </a:lnTo>
                <a:lnTo>
                  <a:pt x="630927" y="276512"/>
                </a:lnTo>
                <a:lnTo>
                  <a:pt x="489331" y="276512"/>
                </a:lnTo>
                <a:lnTo>
                  <a:pt x="184785" y="199677"/>
                </a:lnTo>
                <a:close/>
              </a:path>
              <a:path w="916940" h="1314450">
                <a:moveTo>
                  <a:pt x="586551" y="0"/>
                </a:moveTo>
                <a:lnTo>
                  <a:pt x="545353" y="12813"/>
                </a:lnTo>
                <a:lnTo>
                  <a:pt x="508942" y="41271"/>
                </a:lnTo>
                <a:lnTo>
                  <a:pt x="485521" y="87028"/>
                </a:lnTo>
                <a:lnTo>
                  <a:pt x="483686" y="132387"/>
                </a:lnTo>
                <a:lnTo>
                  <a:pt x="489861" y="164480"/>
                </a:lnTo>
                <a:lnTo>
                  <a:pt x="497335" y="192843"/>
                </a:lnTo>
                <a:lnTo>
                  <a:pt x="499395" y="227009"/>
                </a:lnTo>
                <a:lnTo>
                  <a:pt x="489331" y="276512"/>
                </a:lnTo>
                <a:lnTo>
                  <a:pt x="630927" y="276512"/>
                </a:lnTo>
                <a:lnTo>
                  <a:pt x="633874" y="261870"/>
                </a:lnTo>
                <a:lnTo>
                  <a:pt x="653222" y="227779"/>
                </a:lnTo>
                <a:lnTo>
                  <a:pt x="675979" y="199942"/>
                </a:lnTo>
                <a:lnTo>
                  <a:pt x="695998" y="170027"/>
                </a:lnTo>
                <a:lnTo>
                  <a:pt x="707136" y="129700"/>
                </a:lnTo>
                <a:lnTo>
                  <a:pt x="705842" y="85169"/>
                </a:lnTo>
                <a:lnTo>
                  <a:pt x="688594" y="47293"/>
                </a:lnTo>
                <a:lnTo>
                  <a:pt x="659915" y="18490"/>
                </a:lnTo>
                <a:lnTo>
                  <a:pt x="624332" y="1176"/>
                </a:lnTo>
                <a:lnTo>
                  <a:pt x="586551" y="0"/>
                </a:lnTo>
                <a:close/>
              </a:path>
            </a:pathLst>
          </a:custGeom>
          <a:solidFill>
            <a:srgbClr val="EC51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8950136" y="3897036"/>
            <a:ext cx="1039494" cy="1174750"/>
          </a:xfrm>
          <a:custGeom>
            <a:avLst/>
            <a:gdLst/>
            <a:ahLst/>
            <a:cxnLst/>
            <a:rect l="l" t="t" r="r" b="b"/>
            <a:pathLst>
              <a:path w="1039495" h="1174750">
                <a:moveTo>
                  <a:pt x="163575" y="446166"/>
                </a:moveTo>
                <a:lnTo>
                  <a:pt x="0" y="709056"/>
                </a:lnTo>
                <a:lnTo>
                  <a:pt x="256286" y="868568"/>
                </a:lnTo>
                <a:lnTo>
                  <a:pt x="232249" y="911186"/>
                </a:lnTo>
                <a:lnTo>
                  <a:pt x="203622" y="937411"/>
                </a:lnTo>
                <a:lnTo>
                  <a:pt x="173679" y="956881"/>
                </a:lnTo>
                <a:lnTo>
                  <a:pt x="145692" y="979235"/>
                </a:lnTo>
                <a:lnTo>
                  <a:pt x="122936" y="1014110"/>
                </a:lnTo>
                <a:lnTo>
                  <a:pt x="110573" y="1056884"/>
                </a:lnTo>
                <a:lnTo>
                  <a:pt x="115474" y="1098168"/>
                </a:lnTo>
                <a:lnTo>
                  <a:pt x="134044" y="1134286"/>
                </a:lnTo>
                <a:lnTo>
                  <a:pt x="162687" y="1161557"/>
                </a:lnTo>
                <a:lnTo>
                  <a:pt x="198362" y="1174194"/>
                </a:lnTo>
                <a:lnTo>
                  <a:pt x="241490" y="1174543"/>
                </a:lnTo>
                <a:lnTo>
                  <a:pt x="284809" y="1158557"/>
                </a:lnTo>
                <a:lnTo>
                  <a:pt x="321056" y="1122187"/>
                </a:lnTo>
                <a:lnTo>
                  <a:pt x="336574" y="1079670"/>
                </a:lnTo>
                <a:lnTo>
                  <a:pt x="340473" y="1047314"/>
                </a:lnTo>
                <a:lnTo>
                  <a:pt x="341922" y="1018184"/>
                </a:lnTo>
                <a:lnTo>
                  <a:pt x="350089" y="985340"/>
                </a:lnTo>
                <a:lnTo>
                  <a:pt x="374142" y="941847"/>
                </a:lnTo>
                <a:lnTo>
                  <a:pt x="744013" y="941847"/>
                </a:lnTo>
                <a:lnTo>
                  <a:pt x="807212" y="840247"/>
                </a:lnTo>
                <a:lnTo>
                  <a:pt x="764304" y="816849"/>
                </a:lnTo>
                <a:lnTo>
                  <a:pt x="731778" y="808934"/>
                </a:lnTo>
                <a:lnTo>
                  <a:pt x="702824" y="807512"/>
                </a:lnTo>
                <a:lnTo>
                  <a:pt x="670633" y="803590"/>
                </a:lnTo>
                <a:lnTo>
                  <a:pt x="628396" y="788177"/>
                </a:lnTo>
                <a:lnTo>
                  <a:pt x="591952" y="751911"/>
                </a:lnTo>
                <a:lnTo>
                  <a:pt x="575929" y="708548"/>
                </a:lnTo>
                <a:lnTo>
                  <a:pt x="576264" y="665376"/>
                </a:lnTo>
                <a:lnTo>
                  <a:pt x="588899" y="629681"/>
                </a:lnTo>
                <a:lnTo>
                  <a:pt x="616190" y="601057"/>
                </a:lnTo>
                <a:lnTo>
                  <a:pt x="632109" y="592895"/>
                </a:lnTo>
                <a:lnTo>
                  <a:pt x="353996" y="592895"/>
                </a:lnTo>
                <a:lnTo>
                  <a:pt x="311150" y="580532"/>
                </a:lnTo>
                <a:lnTo>
                  <a:pt x="276100" y="557573"/>
                </a:lnTo>
                <a:lnTo>
                  <a:pt x="253680" y="529322"/>
                </a:lnTo>
                <a:lnTo>
                  <a:pt x="234029" y="499114"/>
                </a:lnTo>
                <a:lnTo>
                  <a:pt x="207282" y="470284"/>
                </a:lnTo>
                <a:lnTo>
                  <a:pt x="163575" y="446166"/>
                </a:lnTo>
                <a:close/>
              </a:path>
              <a:path w="1039495" h="1174750">
                <a:moveTo>
                  <a:pt x="744013" y="941847"/>
                </a:moveTo>
                <a:lnTo>
                  <a:pt x="374142" y="941847"/>
                </a:lnTo>
                <a:lnTo>
                  <a:pt x="640842" y="1107709"/>
                </a:lnTo>
                <a:lnTo>
                  <a:pt x="744013" y="941847"/>
                </a:lnTo>
                <a:close/>
              </a:path>
              <a:path w="1039495" h="1174750">
                <a:moveTo>
                  <a:pt x="970590" y="577621"/>
                </a:moveTo>
                <a:lnTo>
                  <a:pt x="693679" y="577621"/>
                </a:lnTo>
                <a:lnTo>
                  <a:pt x="736473" y="589930"/>
                </a:lnTo>
                <a:lnTo>
                  <a:pt x="771164" y="612560"/>
                </a:lnTo>
                <a:lnTo>
                  <a:pt x="793450" y="640359"/>
                </a:lnTo>
                <a:lnTo>
                  <a:pt x="812779" y="670114"/>
                </a:lnTo>
                <a:lnTo>
                  <a:pt x="838601" y="698614"/>
                </a:lnTo>
                <a:lnTo>
                  <a:pt x="880364" y="722645"/>
                </a:lnTo>
                <a:lnTo>
                  <a:pt x="970590" y="577621"/>
                </a:lnTo>
                <a:close/>
              </a:path>
              <a:path w="1039495" h="1174750">
                <a:moveTo>
                  <a:pt x="398652" y="68214"/>
                </a:moveTo>
                <a:lnTo>
                  <a:pt x="237109" y="328056"/>
                </a:lnTo>
                <a:lnTo>
                  <a:pt x="281421" y="352948"/>
                </a:lnTo>
                <a:lnTo>
                  <a:pt x="314700" y="361473"/>
                </a:lnTo>
                <a:lnTo>
                  <a:pt x="344048" y="362986"/>
                </a:lnTo>
                <a:lnTo>
                  <a:pt x="376565" y="366847"/>
                </a:lnTo>
                <a:lnTo>
                  <a:pt x="419354" y="382412"/>
                </a:lnTo>
                <a:lnTo>
                  <a:pt x="455723" y="418659"/>
                </a:lnTo>
                <a:lnTo>
                  <a:pt x="471709" y="461978"/>
                </a:lnTo>
                <a:lnTo>
                  <a:pt x="471360" y="505106"/>
                </a:lnTo>
                <a:lnTo>
                  <a:pt x="458724" y="540781"/>
                </a:lnTo>
                <a:lnTo>
                  <a:pt x="431450" y="569424"/>
                </a:lnTo>
                <a:lnTo>
                  <a:pt x="395319" y="587994"/>
                </a:lnTo>
                <a:lnTo>
                  <a:pt x="353996" y="592895"/>
                </a:lnTo>
                <a:lnTo>
                  <a:pt x="632109" y="592895"/>
                </a:lnTo>
                <a:lnTo>
                  <a:pt x="652351" y="582517"/>
                </a:lnTo>
                <a:lnTo>
                  <a:pt x="693679" y="577621"/>
                </a:lnTo>
                <a:lnTo>
                  <a:pt x="970590" y="577621"/>
                </a:lnTo>
                <a:lnTo>
                  <a:pt x="1039495" y="466867"/>
                </a:lnTo>
                <a:lnTo>
                  <a:pt x="783336" y="307609"/>
                </a:lnTo>
                <a:lnTo>
                  <a:pt x="807489" y="264188"/>
                </a:lnTo>
                <a:lnTo>
                  <a:pt x="836293" y="237572"/>
                </a:lnTo>
                <a:lnTo>
                  <a:pt x="841669" y="234076"/>
                </a:lnTo>
                <a:lnTo>
                  <a:pt x="665352" y="234076"/>
                </a:lnTo>
                <a:lnTo>
                  <a:pt x="398652" y="68214"/>
                </a:lnTo>
                <a:close/>
              </a:path>
              <a:path w="1039495" h="1174750">
                <a:moveTo>
                  <a:pt x="798957" y="0"/>
                </a:moveTo>
                <a:lnTo>
                  <a:pt x="755594" y="16023"/>
                </a:lnTo>
                <a:lnTo>
                  <a:pt x="719327" y="52466"/>
                </a:lnTo>
                <a:lnTo>
                  <a:pt x="703802" y="95140"/>
                </a:lnTo>
                <a:lnTo>
                  <a:pt x="698452" y="156854"/>
                </a:lnTo>
                <a:lnTo>
                  <a:pt x="690022" y="190000"/>
                </a:lnTo>
                <a:lnTo>
                  <a:pt x="665352" y="234076"/>
                </a:lnTo>
                <a:lnTo>
                  <a:pt x="841669" y="234076"/>
                </a:lnTo>
                <a:lnTo>
                  <a:pt x="866445" y="217962"/>
                </a:lnTo>
                <a:lnTo>
                  <a:pt x="894640" y="195553"/>
                </a:lnTo>
                <a:lnTo>
                  <a:pt x="917575" y="160543"/>
                </a:lnTo>
                <a:lnTo>
                  <a:pt x="929884" y="117750"/>
                </a:lnTo>
                <a:lnTo>
                  <a:pt x="924988" y="76422"/>
                </a:lnTo>
                <a:lnTo>
                  <a:pt x="906448" y="40260"/>
                </a:lnTo>
                <a:lnTo>
                  <a:pt x="877824" y="12969"/>
                </a:lnTo>
                <a:lnTo>
                  <a:pt x="842129" y="335"/>
                </a:lnTo>
                <a:lnTo>
                  <a:pt x="798957" y="0"/>
                </a:lnTo>
                <a:close/>
              </a:path>
            </a:pathLst>
          </a:custGeom>
          <a:solidFill>
            <a:srgbClr val="0288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8811004" y="2514600"/>
            <a:ext cx="916940" cy="1314450"/>
          </a:xfrm>
          <a:custGeom>
            <a:avLst/>
            <a:gdLst/>
            <a:ahLst/>
            <a:cxnLst/>
            <a:rect l="l" t="t" r="r" b="b"/>
            <a:pathLst>
              <a:path w="916940" h="1314450">
                <a:moveTo>
                  <a:pt x="75819" y="631096"/>
                </a:moveTo>
                <a:lnTo>
                  <a:pt x="0" y="931324"/>
                </a:lnTo>
                <a:lnTo>
                  <a:pt x="292608" y="1005238"/>
                </a:lnTo>
                <a:lnTo>
                  <a:pt x="282643" y="1053160"/>
                </a:lnTo>
                <a:lnTo>
                  <a:pt x="263332" y="1086860"/>
                </a:lnTo>
                <a:lnTo>
                  <a:pt x="240724" y="1114518"/>
                </a:lnTo>
                <a:lnTo>
                  <a:pt x="220866" y="1144316"/>
                </a:lnTo>
                <a:lnTo>
                  <a:pt x="209804" y="1184435"/>
                </a:lnTo>
                <a:lnTo>
                  <a:pt x="211097" y="1228967"/>
                </a:lnTo>
                <a:lnTo>
                  <a:pt x="228346" y="1266842"/>
                </a:lnTo>
                <a:lnTo>
                  <a:pt x="257024" y="1295646"/>
                </a:lnTo>
                <a:lnTo>
                  <a:pt x="292608" y="1312959"/>
                </a:lnTo>
                <a:lnTo>
                  <a:pt x="330444" y="1314138"/>
                </a:lnTo>
                <a:lnTo>
                  <a:pt x="371649" y="1301339"/>
                </a:lnTo>
                <a:lnTo>
                  <a:pt x="408068" y="1272919"/>
                </a:lnTo>
                <a:lnTo>
                  <a:pt x="431546" y="1227234"/>
                </a:lnTo>
                <a:lnTo>
                  <a:pt x="433364" y="1182022"/>
                </a:lnTo>
                <a:lnTo>
                  <a:pt x="427227" y="1150008"/>
                </a:lnTo>
                <a:lnTo>
                  <a:pt x="419750" y="1121804"/>
                </a:lnTo>
                <a:lnTo>
                  <a:pt x="417545" y="1088022"/>
                </a:lnTo>
                <a:lnTo>
                  <a:pt x="427228" y="1039274"/>
                </a:lnTo>
                <a:lnTo>
                  <a:pt x="751198" y="1039274"/>
                </a:lnTo>
                <a:lnTo>
                  <a:pt x="807206" y="817365"/>
                </a:lnTo>
                <a:lnTo>
                  <a:pt x="667557" y="817365"/>
                </a:lnTo>
                <a:lnTo>
                  <a:pt x="622554" y="815500"/>
                </a:lnTo>
                <a:lnTo>
                  <a:pt x="576869" y="792023"/>
                </a:lnTo>
                <a:lnTo>
                  <a:pt x="548449" y="755604"/>
                </a:lnTo>
                <a:lnTo>
                  <a:pt x="535650" y="714398"/>
                </a:lnTo>
                <a:lnTo>
                  <a:pt x="257302" y="714281"/>
                </a:lnTo>
                <a:lnTo>
                  <a:pt x="216921" y="703057"/>
                </a:lnTo>
                <a:lnTo>
                  <a:pt x="186964" y="682952"/>
                </a:lnTo>
                <a:lnTo>
                  <a:pt x="159049" y="660140"/>
                </a:lnTo>
                <a:lnTo>
                  <a:pt x="124795" y="640796"/>
                </a:lnTo>
                <a:lnTo>
                  <a:pt x="75819" y="631096"/>
                </a:lnTo>
                <a:close/>
              </a:path>
              <a:path w="916940" h="1314450">
                <a:moveTo>
                  <a:pt x="751198" y="1039274"/>
                </a:moveTo>
                <a:lnTo>
                  <a:pt x="427228" y="1039274"/>
                </a:lnTo>
                <a:lnTo>
                  <a:pt x="731774" y="1116236"/>
                </a:lnTo>
                <a:lnTo>
                  <a:pt x="751198" y="1039274"/>
                </a:lnTo>
                <a:close/>
              </a:path>
              <a:path w="916940" h="1314450">
                <a:moveTo>
                  <a:pt x="760872" y="801500"/>
                </a:moveTo>
                <a:lnTo>
                  <a:pt x="727481" y="803842"/>
                </a:lnTo>
                <a:lnTo>
                  <a:pt x="699455" y="811304"/>
                </a:lnTo>
                <a:lnTo>
                  <a:pt x="667557" y="817365"/>
                </a:lnTo>
                <a:lnTo>
                  <a:pt x="807206" y="817365"/>
                </a:lnTo>
                <a:lnTo>
                  <a:pt x="808863" y="810801"/>
                </a:lnTo>
                <a:lnTo>
                  <a:pt x="760872" y="801500"/>
                </a:lnTo>
                <a:close/>
              </a:path>
              <a:path w="916940" h="1314450">
                <a:moveTo>
                  <a:pt x="889700" y="490740"/>
                </a:moveTo>
                <a:lnTo>
                  <a:pt x="254626" y="490740"/>
                </a:lnTo>
                <a:lnTo>
                  <a:pt x="300101" y="492539"/>
                </a:lnTo>
                <a:lnTo>
                  <a:pt x="345785" y="516016"/>
                </a:lnTo>
                <a:lnTo>
                  <a:pt x="374205" y="552436"/>
                </a:lnTo>
                <a:lnTo>
                  <a:pt x="387004" y="593641"/>
                </a:lnTo>
                <a:lnTo>
                  <a:pt x="385826" y="631477"/>
                </a:lnTo>
                <a:lnTo>
                  <a:pt x="368512" y="667061"/>
                </a:lnTo>
                <a:lnTo>
                  <a:pt x="339709" y="695739"/>
                </a:lnTo>
                <a:lnTo>
                  <a:pt x="301833" y="712987"/>
                </a:lnTo>
                <a:lnTo>
                  <a:pt x="257302" y="714281"/>
                </a:lnTo>
                <a:lnTo>
                  <a:pt x="535653" y="714281"/>
                </a:lnTo>
                <a:lnTo>
                  <a:pt x="554069" y="640980"/>
                </a:lnTo>
                <a:lnTo>
                  <a:pt x="582834" y="612316"/>
                </a:lnTo>
                <a:lnTo>
                  <a:pt x="620696" y="595106"/>
                </a:lnTo>
                <a:lnTo>
                  <a:pt x="665226" y="593885"/>
                </a:lnTo>
                <a:lnTo>
                  <a:pt x="863633" y="593885"/>
                </a:lnTo>
                <a:lnTo>
                  <a:pt x="889700" y="490740"/>
                </a:lnTo>
                <a:close/>
              </a:path>
              <a:path w="916940" h="1314450">
                <a:moveTo>
                  <a:pt x="863633" y="593885"/>
                </a:moveTo>
                <a:lnTo>
                  <a:pt x="665226" y="593885"/>
                </a:lnTo>
                <a:lnTo>
                  <a:pt x="705185" y="604811"/>
                </a:lnTo>
                <a:lnTo>
                  <a:pt x="734872" y="624479"/>
                </a:lnTo>
                <a:lnTo>
                  <a:pt x="762335" y="646939"/>
                </a:lnTo>
                <a:lnTo>
                  <a:pt x="795619" y="666241"/>
                </a:lnTo>
                <a:lnTo>
                  <a:pt x="842772" y="676435"/>
                </a:lnTo>
                <a:lnTo>
                  <a:pt x="863633" y="593885"/>
                </a:lnTo>
                <a:close/>
              </a:path>
              <a:path w="916940" h="1314450">
                <a:moveTo>
                  <a:pt x="184785" y="199677"/>
                </a:moveTo>
                <a:lnTo>
                  <a:pt x="109855" y="496222"/>
                </a:lnTo>
                <a:lnTo>
                  <a:pt x="159657" y="506495"/>
                </a:lnTo>
                <a:lnTo>
                  <a:pt x="193994" y="504490"/>
                </a:lnTo>
                <a:lnTo>
                  <a:pt x="222454" y="496981"/>
                </a:lnTo>
                <a:lnTo>
                  <a:pt x="254626" y="490740"/>
                </a:lnTo>
                <a:lnTo>
                  <a:pt x="889700" y="490740"/>
                </a:lnTo>
                <a:lnTo>
                  <a:pt x="916559" y="384462"/>
                </a:lnTo>
                <a:lnTo>
                  <a:pt x="624078" y="310548"/>
                </a:lnTo>
                <a:lnTo>
                  <a:pt x="630927" y="276512"/>
                </a:lnTo>
                <a:lnTo>
                  <a:pt x="489331" y="276512"/>
                </a:lnTo>
                <a:lnTo>
                  <a:pt x="184785" y="199677"/>
                </a:lnTo>
                <a:close/>
              </a:path>
              <a:path w="916940" h="1314450">
                <a:moveTo>
                  <a:pt x="586551" y="0"/>
                </a:moveTo>
                <a:lnTo>
                  <a:pt x="545353" y="12813"/>
                </a:lnTo>
                <a:lnTo>
                  <a:pt x="508942" y="41271"/>
                </a:lnTo>
                <a:lnTo>
                  <a:pt x="485521" y="87028"/>
                </a:lnTo>
                <a:lnTo>
                  <a:pt x="483686" y="132387"/>
                </a:lnTo>
                <a:lnTo>
                  <a:pt x="489861" y="164480"/>
                </a:lnTo>
                <a:lnTo>
                  <a:pt x="497335" y="192843"/>
                </a:lnTo>
                <a:lnTo>
                  <a:pt x="499395" y="227009"/>
                </a:lnTo>
                <a:lnTo>
                  <a:pt x="489331" y="276512"/>
                </a:lnTo>
                <a:lnTo>
                  <a:pt x="630927" y="276512"/>
                </a:lnTo>
                <a:lnTo>
                  <a:pt x="633874" y="261870"/>
                </a:lnTo>
                <a:lnTo>
                  <a:pt x="653222" y="227779"/>
                </a:lnTo>
                <a:lnTo>
                  <a:pt x="675979" y="199942"/>
                </a:lnTo>
                <a:lnTo>
                  <a:pt x="695998" y="170027"/>
                </a:lnTo>
                <a:lnTo>
                  <a:pt x="707136" y="129700"/>
                </a:lnTo>
                <a:lnTo>
                  <a:pt x="705842" y="85169"/>
                </a:lnTo>
                <a:lnTo>
                  <a:pt x="688594" y="47293"/>
                </a:lnTo>
                <a:lnTo>
                  <a:pt x="659915" y="18490"/>
                </a:lnTo>
                <a:lnTo>
                  <a:pt x="624332" y="1176"/>
                </a:lnTo>
                <a:lnTo>
                  <a:pt x="586551" y="0"/>
                </a:lnTo>
                <a:close/>
              </a:path>
            </a:pathLst>
          </a:custGeom>
          <a:solidFill>
            <a:srgbClr val="EC51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9989630" y="2722286"/>
            <a:ext cx="1039494" cy="1174750"/>
          </a:xfrm>
          <a:custGeom>
            <a:avLst/>
            <a:gdLst/>
            <a:ahLst/>
            <a:cxnLst/>
            <a:rect l="l" t="t" r="r" b="b"/>
            <a:pathLst>
              <a:path w="1039495" h="1174750">
                <a:moveTo>
                  <a:pt x="163575" y="446166"/>
                </a:moveTo>
                <a:lnTo>
                  <a:pt x="0" y="709056"/>
                </a:lnTo>
                <a:lnTo>
                  <a:pt x="256286" y="868568"/>
                </a:lnTo>
                <a:lnTo>
                  <a:pt x="232249" y="911186"/>
                </a:lnTo>
                <a:lnTo>
                  <a:pt x="203622" y="937411"/>
                </a:lnTo>
                <a:lnTo>
                  <a:pt x="173679" y="956881"/>
                </a:lnTo>
                <a:lnTo>
                  <a:pt x="145692" y="979235"/>
                </a:lnTo>
                <a:lnTo>
                  <a:pt x="122936" y="1014110"/>
                </a:lnTo>
                <a:lnTo>
                  <a:pt x="110573" y="1056884"/>
                </a:lnTo>
                <a:lnTo>
                  <a:pt x="115474" y="1098168"/>
                </a:lnTo>
                <a:lnTo>
                  <a:pt x="134044" y="1134286"/>
                </a:lnTo>
                <a:lnTo>
                  <a:pt x="162687" y="1161557"/>
                </a:lnTo>
                <a:lnTo>
                  <a:pt x="198362" y="1174194"/>
                </a:lnTo>
                <a:lnTo>
                  <a:pt x="241490" y="1174543"/>
                </a:lnTo>
                <a:lnTo>
                  <a:pt x="284809" y="1158557"/>
                </a:lnTo>
                <a:lnTo>
                  <a:pt x="321056" y="1122187"/>
                </a:lnTo>
                <a:lnTo>
                  <a:pt x="336574" y="1079670"/>
                </a:lnTo>
                <a:lnTo>
                  <a:pt x="340473" y="1047314"/>
                </a:lnTo>
                <a:lnTo>
                  <a:pt x="341922" y="1018184"/>
                </a:lnTo>
                <a:lnTo>
                  <a:pt x="350089" y="985340"/>
                </a:lnTo>
                <a:lnTo>
                  <a:pt x="374142" y="941847"/>
                </a:lnTo>
                <a:lnTo>
                  <a:pt x="744013" y="941847"/>
                </a:lnTo>
                <a:lnTo>
                  <a:pt x="807212" y="840247"/>
                </a:lnTo>
                <a:lnTo>
                  <a:pt x="764304" y="816849"/>
                </a:lnTo>
                <a:lnTo>
                  <a:pt x="731778" y="808934"/>
                </a:lnTo>
                <a:lnTo>
                  <a:pt x="702824" y="807512"/>
                </a:lnTo>
                <a:lnTo>
                  <a:pt x="670633" y="803590"/>
                </a:lnTo>
                <a:lnTo>
                  <a:pt x="628396" y="788177"/>
                </a:lnTo>
                <a:lnTo>
                  <a:pt x="591952" y="751911"/>
                </a:lnTo>
                <a:lnTo>
                  <a:pt x="575929" y="708548"/>
                </a:lnTo>
                <a:lnTo>
                  <a:pt x="576264" y="665376"/>
                </a:lnTo>
                <a:lnTo>
                  <a:pt x="588899" y="629681"/>
                </a:lnTo>
                <a:lnTo>
                  <a:pt x="616190" y="601057"/>
                </a:lnTo>
                <a:lnTo>
                  <a:pt x="632109" y="592895"/>
                </a:lnTo>
                <a:lnTo>
                  <a:pt x="353996" y="592895"/>
                </a:lnTo>
                <a:lnTo>
                  <a:pt x="311150" y="580532"/>
                </a:lnTo>
                <a:lnTo>
                  <a:pt x="276100" y="557573"/>
                </a:lnTo>
                <a:lnTo>
                  <a:pt x="253680" y="529322"/>
                </a:lnTo>
                <a:lnTo>
                  <a:pt x="234029" y="499114"/>
                </a:lnTo>
                <a:lnTo>
                  <a:pt x="207282" y="470284"/>
                </a:lnTo>
                <a:lnTo>
                  <a:pt x="163575" y="446166"/>
                </a:lnTo>
                <a:close/>
              </a:path>
              <a:path w="1039495" h="1174750">
                <a:moveTo>
                  <a:pt x="744013" y="941847"/>
                </a:moveTo>
                <a:lnTo>
                  <a:pt x="374142" y="941847"/>
                </a:lnTo>
                <a:lnTo>
                  <a:pt x="640842" y="1107709"/>
                </a:lnTo>
                <a:lnTo>
                  <a:pt x="744013" y="941847"/>
                </a:lnTo>
                <a:close/>
              </a:path>
              <a:path w="1039495" h="1174750">
                <a:moveTo>
                  <a:pt x="970590" y="577621"/>
                </a:moveTo>
                <a:lnTo>
                  <a:pt x="693679" y="577621"/>
                </a:lnTo>
                <a:lnTo>
                  <a:pt x="736473" y="589930"/>
                </a:lnTo>
                <a:lnTo>
                  <a:pt x="771164" y="612560"/>
                </a:lnTo>
                <a:lnTo>
                  <a:pt x="793450" y="640359"/>
                </a:lnTo>
                <a:lnTo>
                  <a:pt x="812779" y="670114"/>
                </a:lnTo>
                <a:lnTo>
                  <a:pt x="838601" y="698614"/>
                </a:lnTo>
                <a:lnTo>
                  <a:pt x="880364" y="722645"/>
                </a:lnTo>
                <a:lnTo>
                  <a:pt x="970590" y="577621"/>
                </a:lnTo>
                <a:close/>
              </a:path>
              <a:path w="1039495" h="1174750">
                <a:moveTo>
                  <a:pt x="398652" y="68214"/>
                </a:moveTo>
                <a:lnTo>
                  <a:pt x="237109" y="328056"/>
                </a:lnTo>
                <a:lnTo>
                  <a:pt x="281421" y="352948"/>
                </a:lnTo>
                <a:lnTo>
                  <a:pt x="314700" y="361473"/>
                </a:lnTo>
                <a:lnTo>
                  <a:pt x="344048" y="362986"/>
                </a:lnTo>
                <a:lnTo>
                  <a:pt x="376565" y="366847"/>
                </a:lnTo>
                <a:lnTo>
                  <a:pt x="419354" y="382412"/>
                </a:lnTo>
                <a:lnTo>
                  <a:pt x="455723" y="418659"/>
                </a:lnTo>
                <a:lnTo>
                  <a:pt x="471709" y="461978"/>
                </a:lnTo>
                <a:lnTo>
                  <a:pt x="471360" y="505106"/>
                </a:lnTo>
                <a:lnTo>
                  <a:pt x="458724" y="540781"/>
                </a:lnTo>
                <a:lnTo>
                  <a:pt x="431450" y="569424"/>
                </a:lnTo>
                <a:lnTo>
                  <a:pt x="395319" y="587994"/>
                </a:lnTo>
                <a:lnTo>
                  <a:pt x="353996" y="592895"/>
                </a:lnTo>
                <a:lnTo>
                  <a:pt x="632109" y="592895"/>
                </a:lnTo>
                <a:lnTo>
                  <a:pt x="652351" y="582517"/>
                </a:lnTo>
                <a:lnTo>
                  <a:pt x="693679" y="577621"/>
                </a:lnTo>
                <a:lnTo>
                  <a:pt x="970590" y="577621"/>
                </a:lnTo>
                <a:lnTo>
                  <a:pt x="1039495" y="466867"/>
                </a:lnTo>
                <a:lnTo>
                  <a:pt x="783336" y="307609"/>
                </a:lnTo>
                <a:lnTo>
                  <a:pt x="807489" y="264188"/>
                </a:lnTo>
                <a:lnTo>
                  <a:pt x="836293" y="237572"/>
                </a:lnTo>
                <a:lnTo>
                  <a:pt x="841669" y="234076"/>
                </a:lnTo>
                <a:lnTo>
                  <a:pt x="665352" y="234076"/>
                </a:lnTo>
                <a:lnTo>
                  <a:pt x="398652" y="68214"/>
                </a:lnTo>
                <a:close/>
              </a:path>
              <a:path w="1039495" h="1174750">
                <a:moveTo>
                  <a:pt x="798957" y="0"/>
                </a:moveTo>
                <a:lnTo>
                  <a:pt x="755594" y="16023"/>
                </a:lnTo>
                <a:lnTo>
                  <a:pt x="719327" y="52466"/>
                </a:lnTo>
                <a:lnTo>
                  <a:pt x="703802" y="95140"/>
                </a:lnTo>
                <a:lnTo>
                  <a:pt x="698452" y="156854"/>
                </a:lnTo>
                <a:lnTo>
                  <a:pt x="690022" y="190000"/>
                </a:lnTo>
                <a:lnTo>
                  <a:pt x="665352" y="234076"/>
                </a:lnTo>
                <a:lnTo>
                  <a:pt x="841669" y="234076"/>
                </a:lnTo>
                <a:lnTo>
                  <a:pt x="866445" y="217962"/>
                </a:lnTo>
                <a:lnTo>
                  <a:pt x="894640" y="195553"/>
                </a:lnTo>
                <a:lnTo>
                  <a:pt x="917575" y="160543"/>
                </a:lnTo>
                <a:lnTo>
                  <a:pt x="929884" y="117750"/>
                </a:lnTo>
                <a:lnTo>
                  <a:pt x="924988" y="76422"/>
                </a:lnTo>
                <a:lnTo>
                  <a:pt x="906448" y="40260"/>
                </a:lnTo>
                <a:lnTo>
                  <a:pt x="877824" y="12969"/>
                </a:lnTo>
                <a:lnTo>
                  <a:pt x="842129" y="335"/>
                </a:lnTo>
                <a:lnTo>
                  <a:pt x="798957" y="0"/>
                </a:lnTo>
                <a:close/>
              </a:path>
            </a:pathLst>
          </a:custGeom>
          <a:solidFill>
            <a:srgbClr val="0288D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4572" y="497674"/>
            <a:ext cx="32124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20" dirty="0">
                <a:solidFill>
                  <a:schemeClr val="tx1"/>
                </a:solidFill>
              </a:rPr>
              <a:t>Overview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1AB37-3F62-884F-A993-8EA89D358FCB}"/>
              </a:ext>
            </a:extLst>
          </p:cNvPr>
          <p:cNvSpPr txBox="1"/>
          <p:nvPr/>
        </p:nvSpPr>
        <p:spPr>
          <a:xfrm>
            <a:off x="2362200" y="1752394"/>
            <a:ext cx="9387506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Principle of clean architecture: </a:t>
            </a:r>
          </a:p>
          <a:p>
            <a:endParaRPr lang="en" sz="2400" dirty="0">
              <a:latin typeface="Century Gothic" panose="020B0502020202020204" pitchFamily="34" charset="0"/>
            </a:endParaRPr>
          </a:p>
          <a:p>
            <a:r>
              <a:rPr lang="en" sz="2400" dirty="0">
                <a:latin typeface="Century Gothic" panose="020B0502020202020204" pitchFamily="34" charset="0"/>
              </a:rPr>
              <a:t>“The goal is to keep core </a:t>
            </a:r>
            <a:r>
              <a:rPr lang="en" sz="2400" b="1" dirty="0">
                <a:latin typeface="Century Gothic" panose="020B0502020202020204" pitchFamily="34" charset="0"/>
              </a:rPr>
              <a:t>business logic </a:t>
            </a:r>
            <a:r>
              <a:rPr lang="en" sz="2400" dirty="0">
                <a:latin typeface="Century Gothic" panose="020B0502020202020204" pitchFamily="34" charset="0"/>
              </a:rPr>
              <a:t>separate from the </a:t>
            </a:r>
            <a:r>
              <a:rPr lang="en" sz="2400" b="1" dirty="0">
                <a:latin typeface="Century Gothic" panose="020B0502020202020204" pitchFamily="34" charset="0"/>
              </a:rPr>
              <a:t>UI</a:t>
            </a:r>
            <a:r>
              <a:rPr lang="en" sz="2400" dirty="0">
                <a:latin typeface="Century Gothic" panose="020B0502020202020204" pitchFamily="34" charset="0"/>
              </a:rPr>
              <a:t>, </a:t>
            </a:r>
          </a:p>
          <a:p>
            <a:r>
              <a:rPr lang="en" sz="2400" b="1" dirty="0">
                <a:latin typeface="Century Gothic" panose="020B0502020202020204" pitchFamily="34" charset="0"/>
              </a:rPr>
              <a:t>database</a:t>
            </a:r>
            <a:r>
              <a:rPr lang="en" sz="2400" dirty="0">
                <a:latin typeface="Century Gothic" panose="020B0502020202020204" pitchFamily="34" charset="0"/>
              </a:rPr>
              <a:t>, </a:t>
            </a:r>
            <a:r>
              <a:rPr lang="en" sz="2400" b="1" dirty="0">
                <a:latin typeface="Century Gothic" panose="020B0502020202020204" pitchFamily="34" charset="0"/>
              </a:rPr>
              <a:t>network</a:t>
            </a:r>
            <a:r>
              <a:rPr lang="en" sz="2400" dirty="0">
                <a:latin typeface="Century Gothic" panose="020B0502020202020204" pitchFamily="34" charset="0"/>
              </a:rPr>
              <a:t> and </a:t>
            </a:r>
            <a:r>
              <a:rPr lang="en" sz="2400" b="1" dirty="0">
                <a:latin typeface="Century Gothic" panose="020B0502020202020204" pitchFamily="34" charset="0"/>
              </a:rPr>
              <a:t>third-party packages</a:t>
            </a:r>
            <a:r>
              <a:rPr lang="en" sz="2400" dirty="0">
                <a:latin typeface="Century Gothic" panose="020B0502020202020204" pitchFamily="34" charset="0"/>
              </a:rPr>
              <a:t>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74DC2E-501F-CA46-8CF4-EF07AD4A1994}"/>
              </a:ext>
            </a:extLst>
          </p:cNvPr>
          <p:cNvSpPr/>
          <p:nvPr/>
        </p:nvSpPr>
        <p:spPr>
          <a:xfrm>
            <a:off x="381015" y="3962400"/>
            <a:ext cx="822958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Main idea:</a:t>
            </a:r>
          </a:p>
          <a:p>
            <a:r>
              <a:rPr lang="en" sz="2400" dirty="0">
                <a:latin typeface="Century Gothic" panose="020B0502020202020204" pitchFamily="34" charset="0"/>
              </a:rPr>
              <a:t>Define separate application layers for different areas of concern </a:t>
            </a:r>
          </a:p>
          <a:p>
            <a:r>
              <a:rPr lang="en" sz="2400" dirty="0">
                <a:latin typeface="Century Gothic" panose="020B0502020202020204" pitchFamily="34" charset="0"/>
              </a:rPr>
              <a:t>UI</a:t>
            </a:r>
          </a:p>
          <a:p>
            <a:r>
              <a:rPr lang="en" sz="2400" dirty="0">
                <a:latin typeface="Century Gothic" panose="020B0502020202020204" pitchFamily="34" charset="0"/>
              </a:rPr>
              <a:t>business logic</a:t>
            </a:r>
          </a:p>
          <a:p>
            <a:r>
              <a:rPr lang="en" sz="2400" dirty="0">
                <a:latin typeface="Century Gothic" panose="020B0502020202020204" pitchFamily="34" charset="0"/>
              </a:rPr>
              <a:t>services</a:t>
            </a:r>
            <a:endParaRPr lang="en" sz="3200" dirty="0">
              <a:latin typeface="Century Gothic" panose="020B0502020202020204" pitchFamily="34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4572" y="497674"/>
            <a:ext cx="321246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20" dirty="0">
                <a:solidFill>
                  <a:schemeClr val="tx1"/>
                </a:solidFill>
              </a:rPr>
              <a:t>Overview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1AB37-3F62-884F-A993-8EA89D358FCB}"/>
              </a:ext>
            </a:extLst>
          </p:cNvPr>
          <p:cNvSpPr txBox="1"/>
          <p:nvPr/>
        </p:nvSpPr>
        <p:spPr>
          <a:xfrm>
            <a:off x="2362200" y="1752394"/>
            <a:ext cx="9387506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Principle of clean architecture: </a:t>
            </a:r>
          </a:p>
          <a:p>
            <a:endParaRPr lang="en" sz="2400" dirty="0">
              <a:latin typeface="Century Gothic" panose="020B0502020202020204" pitchFamily="34" charset="0"/>
            </a:endParaRPr>
          </a:p>
          <a:p>
            <a:r>
              <a:rPr lang="en" sz="2400" dirty="0">
                <a:latin typeface="Century Gothic" panose="020B0502020202020204" pitchFamily="34" charset="0"/>
              </a:rPr>
              <a:t>“The goal is to keep core </a:t>
            </a:r>
            <a:r>
              <a:rPr lang="en" sz="2400" b="1" dirty="0">
                <a:latin typeface="Century Gothic" panose="020B0502020202020204" pitchFamily="34" charset="0"/>
              </a:rPr>
              <a:t>business logic </a:t>
            </a:r>
            <a:r>
              <a:rPr lang="en" sz="2400" dirty="0">
                <a:latin typeface="Century Gothic" panose="020B0502020202020204" pitchFamily="34" charset="0"/>
              </a:rPr>
              <a:t>separate from the </a:t>
            </a:r>
            <a:r>
              <a:rPr lang="en" sz="2400" b="1" dirty="0">
                <a:latin typeface="Century Gothic" panose="020B0502020202020204" pitchFamily="34" charset="0"/>
              </a:rPr>
              <a:t>UI</a:t>
            </a:r>
            <a:r>
              <a:rPr lang="en" sz="2400" dirty="0">
                <a:latin typeface="Century Gothic" panose="020B0502020202020204" pitchFamily="34" charset="0"/>
              </a:rPr>
              <a:t>, </a:t>
            </a:r>
          </a:p>
          <a:p>
            <a:r>
              <a:rPr lang="en" sz="2400" b="1" dirty="0">
                <a:latin typeface="Century Gothic" panose="020B0502020202020204" pitchFamily="34" charset="0"/>
              </a:rPr>
              <a:t>database</a:t>
            </a:r>
            <a:r>
              <a:rPr lang="en" sz="2400" dirty="0">
                <a:latin typeface="Century Gothic" panose="020B0502020202020204" pitchFamily="34" charset="0"/>
              </a:rPr>
              <a:t>, </a:t>
            </a:r>
            <a:r>
              <a:rPr lang="en" sz="2400" b="1" dirty="0">
                <a:latin typeface="Century Gothic" panose="020B0502020202020204" pitchFamily="34" charset="0"/>
              </a:rPr>
              <a:t>network</a:t>
            </a:r>
            <a:r>
              <a:rPr lang="en" sz="2400" dirty="0">
                <a:latin typeface="Century Gothic" panose="020B0502020202020204" pitchFamily="34" charset="0"/>
              </a:rPr>
              <a:t> and </a:t>
            </a:r>
            <a:r>
              <a:rPr lang="en" sz="2400" b="1" dirty="0">
                <a:latin typeface="Century Gothic" panose="020B0502020202020204" pitchFamily="34" charset="0"/>
              </a:rPr>
              <a:t>third-party packages</a:t>
            </a:r>
            <a:r>
              <a:rPr lang="en" sz="2400" dirty="0">
                <a:latin typeface="Century Gothic" panose="020B0502020202020204" pitchFamily="34" charset="0"/>
              </a:rPr>
              <a:t>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74DC2E-501F-CA46-8CF4-EF07AD4A1994}"/>
              </a:ext>
            </a:extLst>
          </p:cNvPr>
          <p:cNvSpPr/>
          <p:nvPr/>
        </p:nvSpPr>
        <p:spPr>
          <a:xfrm>
            <a:off x="381015" y="3962400"/>
            <a:ext cx="1005838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Main idea:</a:t>
            </a:r>
          </a:p>
          <a:p>
            <a:r>
              <a:rPr lang="en" sz="2400" dirty="0">
                <a:latin typeface="Century Gothic" panose="020B0502020202020204" pitchFamily="34" charset="0"/>
              </a:rPr>
              <a:t>Define separate application layers for different areas of concern:</a:t>
            </a:r>
          </a:p>
          <a:p>
            <a:endParaRPr lang="en" sz="2400" dirty="0">
              <a:latin typeface="Century Gothic" panose="020B0502020202020204" pitchFamily="34" charset="0"/>
            </a:endParaRPr>
          </a:p>
          <a:p>
            <a:r>
              <a:rPr lang="en" sz="2400" dirty="0">
                <a:latin typeface="Century Gothic" panose="020B0502020202020204" pitchFamily="34" charset="0"/>
              </a:rPr>
              <a:t>UI, business logic, services </a:t>
            </a:r>
            <a:r>
              <a:rPr lang="en" sz="2400" dirty="0">
                <a:latin typeface="Century Gothic" panose="020B0502020202020204" pitchFamily="34" charset="0"/>
                <a:sym typeface="Wingdings" pitchFamily="2" charset="2"/>
              </a:rPr>
              <a:t> MVC design pattern</a:t>
            </a:r>
            <a:endParaRPr lang="en" sz="3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304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78638"/>
            <a:ext cx="975677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 sz="4400" dirty="0" err="1">
                <a:latin typeface="Century Gothic" panose="020B0502020202020204" pitchFamily="34" charset="0"/>
              </a:rPr>
              <a:t>Other</a:t>
            </a:r>
            <a:r>
              <a:rPr lang="es-CO" sz="4400" dirty="0">
                <a:latin typeface="Century Gothic" panose="020B0502020202020204" pitchFamily="34" charset="0"/>
              </a:rPr>
              <a:t> </a:t>
            </a:r>
            <a:r>
              <a:rPr lang="es-CO" sz="4400" dirty="0" err="1">
                <a:latin typeface="Century Gothic" panose="020B0502020202020204" pitchFamily="34" charset="0"/>
              </a:rPr>
              <a:t>design</a:t>
            </a:r>
            <a:r>
              <a:rPr lang="es-CO" sz="4400" dirty="0">
                <a:latin typeface="Century Gothic" panose="020B0502020202020204" pitchFamily="34" charset="0"/>
              </a:rPr>
              <a:t> </a:t>
            </a:r>
            <a:r>
              <a:rPr lang="es-CO" sz="4400" dirty="0" err="1">
                <a:latin typeface="Century Gothic" panose="020B0502020202020204" pitchFamily="34" charset="0"/>
              </a:rPr>
              <a:t>decisions</a:t>
            </a:r>
            <a:endParaRPr sz="4400" dirty="0"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457200"/>
            <a:ext cx="0" cy="972000"/>
          </a:xfrm>
          <a:custGeom>
            <a:avLst/>
            <a:gdLst/>
            <a:ahLst/>
            <a:cxnLst/>
            <a:rect l="l" t="t" r="r" b="b"/>
            <a:pathLst>
              <a:path h="1443355">
                <a:moveTo>
                  <a:pt x="0" y="0"/>
                </a:moveTo>
                <a:lnTo>
                  <a:pt x="0" y="1442847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787" y="2243201"/>
            <a:ext cx="10992485" cy="3848100"/>
          </a:xfrm>
          <a:custGeom>
            <a:avLst/>
            <a:gdLst/>
            <a:ahLst/>
            <a:cxnLst/>
            <a:rect l="l" t="t" r="r" b="b"/>
            <a:pathLst>
              <a:path w="10992485" h="3848100">
                <a:moveTo>
                  <a:pt x="0" y="641350"/>
                </a:moveTo>
                <a:lnTo>
                  <a:pt x="1759" y="593470"/>
                </a:lnTo>
                <a:lnTo>
                  <a:pt x="6953" y="546548"/>
                </a:lnTo>
                <a:lnTo>
                  <a:pt x="15460" y="500708"/>
                </a:lnTo>
                <a:lnTo>
                  <a:pt x="27154" y="456075"/>
                </a:lnTo>
                <a:lnTo>
                  <a:pt x="41912" y="412770"/>
                </a:lnTo>
                <a:lnTo>
                  <a:pt x="59609" y="370920"/>
                </a:lnTo>
                <a:lnTo>
                  <a:pt x="80122" y="330646"/>
                </a:lnTo>
                <a:lnTo>
                  <a:pt x="103327" y="292074"/>
                </a:lnTo>
                <a:lnTo>
                  <a:pt x="129099" y="255326"/>
                </a:lnTo>
                <a:lnTo>
                  <a:pt x="157315" y="220527"/>
                </a:lnTo>
                <a:lnTo>
                  <a:pt x="187850" y="187801"/>
                </a:lnTo>
                <a:lnTo>
                  <a:pt x="220581" y="157271"/>
                </a:lnTo>
                <a:lnTo>
                  <a:pt x="255383" y="129060"/>
                </a:lnTo>
                <a:lnTo>
                  <a:pt x="292133" y="103294"/>
                </a:lnTo>
                <a:lnTo>
                  <a:pt x="330707" y="80095"/>
                </a:lnTo>
                <a:lnTo>
                  <a:pt x="370979" y="59588"/>
                </a:lnTo>
                <a:lnTo>
                  <a:pt x="412828" y="41896"/>
                </a:lnTo>
                <a:lnTo>
                  <a:pt x="456128" y="27144"/>
                </a:lnTo>
                <a:lnTo>
                  <a:pt x="500755" y="15454"/>
                </a:lnTo>
                <a:lnTo>
                  <a:pt x="546586" y="6951"/>
                </a:lnTo>
                <a:lnTo>
                  <a:pt x="593496" y="1758"/>
                </a:lnTo>
                <a:lnTo>
                  <a:pt x="641362" y="0"/>
                </a:lnTo>
                <a:lnTo>
                  <a:pt x="10350436" y="0"/>
                </a:lnTo>
                <a:lnTo>
                  <a:pt x="10398317" y="1758"/>
                </a:lnTo>
                <a:lnTo>
                  <a:pt x="10445240" y="6951"/>
                </a:lnTo>
                <a:lnTo>
                  <a:pt x="10491084" y="15454"/>
                </a:lnTo>
                <a:lnTo>
                  <a:pt x="10535722" y="27144"/>
                </a:lnTo>
                <a:lnTo>
                  <a:pt x="10579032" y="41896"/>
                </a:lnTo>
                <a:lnTo>
                  <a:pt x="10620889" y="59588"/>
                </a:lnTo>
                <a:lnTo>
                  <a:pt x="10661170" y="80095"/>
                </a:lnTo>
                <a:lnTo>
                  <a:pt x="10699750" y="103294"/>
                </a:lnTo>
                <a:lnTo>
                  <a:pt x="10736506" y="129060"/>
                </a:lnTo>
                <a:lnTo>
                  <a:pt x="10771313" y="157271"/>
                </a:lnTo>
                <a:lnTo>
                  <a:pt x="10804048" y="187801"/>
                </a:lnTo>
                <a:lnTo>
                  <a:pt x="10834587" y="220527"/>
                </a:lnTo>
                <a:lnTo>
                  <a:pt x="10862806" y="255326"/>
                </a:lnTo>
                <a:lnTo>
                  <a:pt x="10888580" y="292074"/>
                </a:lnTo>
                <a:lnTo>
                  <a:pt x="10911787" y="330646"/>
                </a:lnTo>
                <a:lnTo>
                  <a:pt x="10932301" y="370920"/>
                </a:lnTo>
                <a:lnTo>
                  <a:pt x="10949999" y="412770"/>
                </a:lnTo>
                <a:lnTo>
                  <a:pt x="10964758" y="456075"/>
                </a:lnTo>
                <a:lnTo>
                  <a:pt x="10976452" y="500708"/>
                </a:lnTo>
                <a:lnTo>
                  <a:pt x="10984959" y="546548"/>
                </a:lnTo>
                <a:lnTo>
                  <a:pt x="10990154" y="593470"/>
                </a:lnTo>
                <a:lnTo>
                  <a:pt x="10991913" y="641350"/>
                </a:lnTo>
                <a:lnTo>
                  <a:pt x="10991913" y="3206623"/>
                </a:lnTo>
                <a:lnTo>
                  <a:pt x="10990154" y="3254495"/>
                </a:lnTo>
                <a:lnTo>
                  <a:pt x="10984959" y="3301411"/>
                </a:lnTo>
                <a:lnTo>
                  <a:pt x="10976452" y="3347248"/>
                </a:lnTo>
                <a:lnTo>
                  <a:pt x="10964758" y="3391880"/>
                </a:lnTo>
                <a:lnTo>
                  <a:pt x="10949999" y="3435184"/>
                </a:lnTo>
                <a:lnTo>
                  <a:pt x="10932301" y="3477036"/>
                </a:lnTo>
                <a:lnTo>
                  <a:pt x="10911787" y="3517313"/>
                </a:lnTo>
                <a:lnTo>
                  <a:pt x="10888580" y="3555889"/>
                </a:lnTo>
                <a:lnTo>
                  <a:pt x="10862806" y="3592642"/>
                </a:lnTo>
                <a:lnTo>
                  <a:pt x="10834587" y="3627446"/>
                </a:lnTo>
                <a:lnTo>
                  <a:pt x="10804048" y="3660179"/>
                </a:lnTo>
                <a:lnTo>
                  <a:pt x="10771313" y="3690716"/>
                </a:lnTo>
                <a:lnTo>
                  <a:pt x="10736506" y="3718933"/>
                </a:lnTo>
                <a:lnTo>
                  <a:pt x="10699750" y="3744706"/>
                </a:lnTo>
                <a:lnTo>
                  <a:pt x="10661170" y="3767912"/>
                </a:lnTo>
                <a:lnTo>
                  <a:pt x="10620889" y="3788425"/>
                </a:lnTo>
                <a:lnTo>
                  <a:pt x="10579032" y="3806123"/>
                </a:lnTo>
                <a:lnTo>
                  <a:pt x="10535722" y="3820881"/>
                </a:lnTo>
                <a:lnTo>
                  <a:pt x="10491084" y="3832575"/>
                </a:lnTo>
                <a:lnTo>
                  <a:pt x="10445240" y="3841082"/>
                </a:lnTo>
                <a:lnTo>
                  <a:pt x="10398317" y="3846277"/>
                </a:lnTo>
                <a:lnTo>
                  <a:pt x="10350436" y="3848036"/>
                </a:lnTo>
                <a:lnTo>
                  <a:pt x="641362" y="3848036"/>
                </a:lnTo>
                <a:lnTo>
                  <a:pt x="593496" y="3846277"/>
                </a:lnTo>
                <a:lnTo>
                  <a:pt x="546586" y="3841082"/>
                </a:lnTo>
                <a:lnTo>
                  <a:pt x="500755" y="3832575"/>
                </a:lnTo>
                <a:lnTo>
                  <a:pt x="456128" y="3820881"/>
                </a:lnTo>
                <a:lnTo>
                  <a:pt x="412828" y="3806123"/>
                </a:lnTo>
                <a:lnTo>
                  <a:pt x="370979" y="3788425"/>
                </a:lnTo>
                <a:lnTo>
                  <a:pt x="330707" y="3767912"/>
                </a:lnTo>
                <a:lnTo>
                  <a:pt x="292133" y="3744706"/>
                </a:lnTo>
                <a:lnTo>
                  <a:pt x="255383" y="3718933"/>
                </a:lnTo>
                <a:lnTo>
                  <a:pt x="220581" y="3690716"/>
                </a:lnTo>
                <a:lnTo>
                  <a:pt x="187850" y="3660179"/>
                </a:lnTo>
                <a:lnTo>
                  <a:pt x="157315" y="3627446"/>
                </a:lnTo>
                <a:lnTo>
                  <a:pt x="129099" y="3592642"/>
                </a:lnTo>
                <a:lnTo>
                  <a:pt x="103327" y="3555889"/>
                </a:lnTo>
                <a:lnTo>
                  <a:pt x="80122" y="3517313"/>
                </a:lnTo>
                <a:lnTo>
                  <a:pt x="59609" y="3477036"/>
                </a:lnTo>
                <a:lnTo>
                  <a:pt x="41912" y="3435184"/>
                </a:lnTo>
                <a:lnTo>
                  <a:pt x="27154" y="3391880"/>
                </a:lnTo>
                <a:lnTo>
                  <a:pt x="15460" y="3347248"/>
                </a:lnTo>
                <a:lnTo>
                  <a:pt x="6953" y="3301411"/>
                </a:lnTo>
                <a:lnTo>
                  <a:pt x="1759" y="3254495"/>
                </a:lnTo>
                <a:lnTo>
                  <a:pt x="0" y="3206623"/>
                </a:lnTo>
                <a:lnTo>
                  <a:pt x="0" y="641350"/>
                </a:lnTo>
                <a:close/>
              </a:path>
            </a:pathLst>
          </a:custGeom>
          <a:ln w="953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4975" y="385762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782152" y="778637"/>
                </a:lnTo>
                <a:lnTo>
                  <a:pt x="367791" y="778637"/>
                </a:lnTo>
                <a:lnTo>
                  <a:pt x="367791" y="546607"/>
                </a:lnTo>
                <a:lnTo>
                  <a:pt x="135762" y="546607"/>
                </a:lnTo>
                <a:lnTo>
                  <a:pt x="135762" y="367792"/>
                </a:lnTo>
                <a:lnTo>
                  <a:pt x="367791" y="367792"/>
                </a:lnTo>
                <a:lnTo>
                  <a:pt x="367791" y="135762"/>
                </a:lnTo>
                <a:lnTo>
                  <a:pt x="782152" y="135762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  <a:path w="914400" h="914400">
                <a:moveTo>
                  <a:pt x="782152" y="135762"/>
                </a:moveTo>
                <a:lnTo>
                  <a:pt x="546608" y="135762"/>
                </a:lnTo>
                <a:lnTo>
                  <a:pt x="546608" y="367792"/>
                </a:lnTo>
                <a:lnTo>
                  <a:pt x="778637" y="367792"/>
                </a:lnTo>
                <a:lnTo>
                  <a:pt x="778637" y="546607"/>
                </a:lnTo>
                <a:lnTo>
                  <a:pt x="546608" y="546607"/>
                </a:lnTo>
                <a:lnTo>
                  <a:pt x="546608" y="778637"/>
                </a:lnTo>
                <a:lnTo>
                  <a:pt x="782152" y="778637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2152" y="135762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" y="2578366"/>
            <a:ext cx="3962400" cy="18755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80" y="2187473"/>
            <a:ext cx="4982632" cy="11338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46" y="4453902"/>
            <a:ext cx="5698917" cy="162655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1600" y="2244309"/>
            <a:ext cx="9058022" cy="2263440"/>
          </a:xfrm>
          <a:prstGeom prst="rect">
            <a:avLst/>
          </a:prstGeom>
        </p:spPr>
        <p:txBody>
          <a:bodyPr vert="horz" wrap="square" lIns="0" tIns="229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lang="es-CO" sz="6600" b="1" dirty="0" err="1">
                <a:solidFill>
                  <a:srgbClr val="F1412F"/>
                </a:solidFill>
                <a:latin typeface="Century Gothic" panose="020B0502020202020204" pitchFamily="34" charset="0"/>
              </a:rPr>
              <a:t>External</a:t>
            </a:r>
            <a:r>
              <a:rPr lang="es-CO" sz="66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 web-</a:t>
            </a:r>
            <a:r>
              <a:rPr lang="es-CO" sz="6600" b="1" dirty="0" err="1">
                <a:solidFill>
                  <a:srgbClr val="F1412F"/>
                </a:solidFill>
                <a:latin typeface="Century Gothic" panose="020B0502020202020204" pitchFamily="34" charset="0"/>
              </a:rPr>
              <a:t>service</a:t>
            </a:r>
            <a:r>
              <a:rPr lang="es-CO" sz="66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 </a:t>
            </a:r>
            <a:r>
              <a:rPr lang="es-CO" sz="6600" b="1" dirty="0" err="1">
                <a:solidFill>
                  <a:srgbClr val="F1412F"/>
                </a:solidFill>
                <a:latin typeface="Century Gothic" panose="020B0502020202020204" pitchFamily="34" charset="0"/>
              </a:rPr>
              <a:t>APIs</a:t>
            </a:r>
            <a:endParaRPr sz="6000" dirty="0">
              <a:solidFill>
                <a:srgbClr val="F1412F"/>
              </a:solidFill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275" y="2219325"/>
            <a:ext cx="0" cy="259207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087" y="486817"/>
            <a:ext cx="975677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 dirty="0" err="1">
                <a:latin typeface="Century Gothic" panose="020B0502020202020204" pitchFamily="34" charset="0"/>
              </a:rPr>
              <a:t>Aquapp</a:t>
            </a:r>
            <a:r>
              <a:rPr lang="es-CO" dirty="0">
                <a:latin typeface="Century Gothic" panose="020B0502020202020204" pitchFamily="34" charset="0"/>
              </a:rPr>
              <a:t> API 2.0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400050"/>
            <a:ext cx="0" cy="900000"/>
          </a:xfrm>
          <a:custGeom>
            <a:avLst/>
            <a:gdLst/>
            <a:ahLst/>
            <a:cxnLst/>
            <a:rect l="l" t="t" r="r" b="b"/>
            <a:pathLst>
              <a:path h="1443355">
                <a:moveTo>
                  <a:pt x="0" y="0"/>
                </a:moveTo>
                <a:lnTo>
                  <a:pt x="0" y="1442847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787" y="2243201"/>
            <a:ext cx="10992485" cy="3848100"/>
          </a:xfrm>
          <a:custGeom>
            <a:avLst/>
            <a:gdLst/>
            <a:ahLst/>
            <a:cxnLst/>
            <a:rect l="l" t="t" r="r" b="b"/>
            <a:pathLst>
              <a:path w="10992485" h="3848100">
                <a:moveTo>
                  <a:pt x="0" y="641350"/>
                </a:moveTo>
                <a:lnTo>
                  <a:pt x="1759" y="593470"/>
                </a:lnTo>
                <a:lnTo>
                  <a:pt x="6953" y="546548"/>
                </a:lnTo>
                <a:lnTo>
                  <a:pt x="15460" y="500708"/>
                </a:lnTo>
                <a:lnTo>
                  <a:pt x="27154" y="456075"/>
                </a:lnTo>
                <a:lnTo>
                  <a:pt x="41912" y="412770"/>
                </a:lnTo>
                <a:lnTo>
                  <a:pt x="59609" y="370920"/>
                </a:lnTo>
                <a:lnTo>
                  <a:pt x="80122" y="330646"/>
                </a:lnTo>
                <a:lnTo>
                  <a:pt x="103327" y="292074"/>
                </a:lnTo>
                <a:lnTo>
                  <a:pt x="129099" y="255326"/>
                </a:lnTo>
                <a:lnTo>
                  <a:pt x="157315" y="220527"/>
                </a:lnTo>
                <a:lnTo>
                  <a:pt x="187850" y="187801"/>
                </a:lnTo>
                <a:lnTo>
                  <a:pt x="220581" y="157271"/>
                </a:lnTo>
                <a:lnTo>
                  <a:pt x="255383" y="129060"/>
                </a:lnTo>
                <a:lnTo>
                  <a:pt x="292133" y="103294"/>
                </a:lnTo>
                <a:lnTo>
                  <a:pt x="330707" y="80095"/>
                </a:lnTo>
                <a:lnTo>
                  <a:pt x="370979" y="59588"/>
                </a:lnTo>
                <a:lnTo>
                  <a:pt x="412828" y="41896"/>
                </a:lnTo>
                <a:lnTo>
                  <a:pt x="456128" y="27144"/>
                </a:lnTo>
                <a:lnTo>
                  <a:pt x="500755" y="15454"/>
                </a:lnTo>
                <a:lnTo>
                  <a:pt x="546586" y="6951"/>
                </a:lnTo>
                <a:lnTo>
                  <a:pt x="593496" y="1758"/>
                </a:lnTo>
                <a:lnTo>
                  <a:pt x="641362" y="0"/>
                </a:lnTo>
                <a:lnTo>
                  <a:pt x="10350436" y="0"/>
                </a:lnTo>
                <a:lnTo>
                  <a:pt x="10398317" y="1758"/>
                </a:lnTo>
                <a:lnTo>
                  <a:pt x="10445240" y="6951"/>
                </a:lnTo>
                <a:lnTo>
                  <a:pt x="10491084" y="15454"/>
                </a:lnTo>
                <a:lnTo>
                  <a:pt x="10535722" y="27144"/>
                </a:lnTo>
                <a:lnTo>
                  <a:pt x="10579032" y="41896"/>
                </a:lnTo>
                <a:lnTo>
                  <a:pt x="10620889" y="59588"/>
                </a:lnTo>
                <a:lnTo>
                  <a:pt x="10661170" y="80095"/>
                </a:lnTo>
                <a:lnTo>
                  <a:pt x="10699750" y="103294"/>
                </a:lnTo>
                <a:lnTo>
                  <a:pt x="10736506" y="129060"/>
                </a:lnTo>
                <a:lnTo>
                  <a:pt x="10771313" y="157271"/>
                </a:lnTo>
                <a:lnTo>
                  <a:pt x="10804048" y="187801"/>
                </a:lnTo>
                <a:lnTo>
                  <a:pt x="10834587" y="220527"/>
                </a:lnTo>
                <a:lnTo>
                  <a:pt x="10862806" y="255326"/>
                </a:lnTo>
                <a:lnTo>
                  <a:pt x="10888580" y="292074"/>
                </a:lnTo>
                <a:lnTo>
                  <a:pt x="10911787" y="330646"/>
                </a:lnTo>
                <a:lnTo>
                  <a:pt x="10932301" y="370920"/>
                </a:lnTo>
                <a:lnTo>
                  <a:pt x="10949999" y="412770"/>
                </a:lnTo>
                <a:lnTo>
                  <a:pt x="10964758" y="456075"/>
                </a:lnTo>
                <a:lnTo>
                  <a:pt x="10976452" y="500708"/>
                </a:lnTo>
                <a:lnTo>
                  <a:pt x="10984959" y="546548"/>
                </a:lnTo>
                <a:lnTo>
                  <a:pt x="10990154" y="593470"/>
                </a:lnTo>
                <a:lnTo>
                  <a:pt x="10991913" y="641350"/>
                </a:lnTo>
                <a:lnTo>
                  <a:pt x="10991913" y="3206623"/>
                </a:lnTo>
                <a:lnTo>
                  <a:pt x="10990154" y="3254495"/>
                </a:lnTo>
                <a:lnTo>
                  <a:pt x="10984959" y="3301411"/>
                </a:lnTo>
                <a:lnTo>
                  <a:pt x="10976452" y="3347248"/>
                </a:lnTo>
                <a:lnTo>
                  <a:pt x="10964758" y="3391880"/>
                </a:lnTo>
                <a:lnTo>
                  <a:pt x="10949999" y="3435184"/>
                </a:lnTo>
                <a:lnTo>
                  <a:pt x="10932301" y="3477036"/>
                </a:lnTo>
                <a:lnTo>
                  <a:pt x="10911787" y="3517313"/>
                </a:lnTo>
                <a:lnTo>
                  <a:pt x="10888580" y="3555889"/>
                </a:lnTo>
                <a:lnTo>
                  <a:pt x="10862806" y="3592642"/>
                </a:lnTo>
                <a:lnTo>
                  <a:pt x="10834587" y="3627446"/>
                </a:lnTo>
                <a:lnTo>
                  <a:pt x="10804048" y="3660179"/>
                </a:lnTo>
                <a:lnTo>
                  <a:pt x="10771313" y="3690716"/>
                </a:lnTo>
                <a:lnTo>
                  <a:pt x="10736506" y="3718933"/>
                </a:lnTo>
                <a:lnTo>
                  <a:pt x="10699750" y="3744706"/>
                </a:lnTo>
                <a:lnTo>
                  <a:pt x="10661170" y="3767912"/>
                </a:lnTo>
                <a:lnTo>
                  <a:pt x="10620889" y="3788425"/>
                </a:lnTo>
                <a:lnTo>
                  <a:pt x="10579032" y="3806123"/>
                </a:lnTo>
                <a:lnTo>
                  <a:pt x="10535722" y="3820881"/>
                </a:lnTo>
                <a:lnTo>
                  <a:pt x="10491084" y="3832575"/>
                </a:lnTo>
                <a:lnTo>
                  <a:pt x="10445240" y="3841082"/>
                </a:lnTo>
                <a:lnTo>
                  <a:pt x="10398317" y="3846277"/>
                </a:lnTo>
                <a:lnTo>
                  <a:pt x="10350436" y="3848036"/>
                </a:lnTo>
                <a:lnTo>
                  <a:pt x="641362" y="3848036"/>
                </a:lnTo>
                <a:lnTo>
                  <a:pt x="593496" y="3846277"/>
                </a:lnTo>
                <a:lnTo>
                  <a:pt x="546586" y="3841082"/>
                </a:lnTo>
                <a:lnTo>
                  <a:pt x="500755" y="3832575"/>
                </a:lnTo>
                <a:lnTo>
                  <a:pt x="456128" y="3820881"/>
                </a:lnTo>
                <a:lnTo>
                  <a:pt x="412828" y="3806123"/>
                </a:lnTo>
                <a:lnTo>
                  <a:pt x="370979" y="3788425"/>
                </a:lnTo>
                <a:lnTo>
                  <a:pt x="330707" y="3767912"/>
                </a:lnTo>
                <a:lnTo>
                  <a:pt x="292133" y="3744706"/>
                </a:lnTo>
                <a:lnTo>
                  <a:pt x="255383" y="3718933"/>
                </a:lnTo>
                <a:lnTo>
                  <a:pt x="220581" y="3690716"/>
                </a:lnTo>
                <a:lnTo>
                  <a:pt x="187850" y="3660179"/>
                </a:lnTo>
                <a:lnTo>
                  <a:pt x="157315" y="3627446"/>
                </a:lnTo>
                <a:lnTo>
                  <a:pt x="129099" y="3592642"/>
                </a:lnTo>
                <a:lnTo>
                  <a:pt x="103327" y="3555889"/>
                </a:lnTo>
                <a:lnTo>
                  <a:pt x="80122" y="3517313"/>
                </a:lnTo>
                <a:lnTo>
                  <a:pt x="59609" y="3477036"/>
                </a:lnTo>
                <a:lnTo>
                  <a:pt x="41912" y="3435184"/>
                </a:lnTo>
                <a:lnTo>
                  <a:pt x="27154" y="3391880"/>
                </a:lnTo>
                <a:lnTo>
                  <a:pt x="15460" y="3347248"/>
                </a:lnTo>
                <a:lnTo>
                  <a:pt x="6953" y="3301411"/>
                </a:lnTo>
                <a:lnTo>
                  <a:pt x="1759" y="3254495"/>
                </a:lnTo>
                <a:lnTo>
                  <a:pt x="0" y="3206623"/>
                </a:lnTo>
                <a:lnTo>
                  <a:pt x="0" y="641350"/>
                </a:lnTo>
                <a:close/>
              </a:path>
            </a:pathLst>
          </a:custGeom>
          <a:ln w="953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4975" y="385762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782152" y="778637"/>
                </a:lnTo>
                <a:lnTo>
                  <a:pt x="367791" y="778637"/>
                </a:lnTo>
                <a:lnTo>
                  <a:pt x="367791" y="546607"/>
                </a:lnTo>
                <a:lnTo>
                  <a:pt x="135762" y="546607"/>
                </a:lnTo>
                <a:lnTo>
                  <a:pt x="135762" y="367792"/>
                </a:lnTo>
                <a:lnTo>
                  <a:pt x="367791" y="367792"/>
                </a:lnTo>
                <a:lnTo>
                  <a:pt x="367791" y="135762"/>
                </a:lnTo>
                <a:lnTo>
                  <a:pt x="782152" y="135762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  <a:path w="914400" h="914400">
                <a:moveTo>
                  <a:pt x="782152" y="135762"/>
                </a:moveTo>
                <a:lnTo>
                  <a:pt x="546608" y="135762"/>
                </a:lnTo>
                <a:lnTo>
                  <a:pt x="546608" y="367792"/>
                </a:lnTo>
                <a:lnTo>
                  <a:pt x="778637" y="367792"/>
                </a:lnTo>
                <a:lnTo>
                  <a:pt x="778637" y="546607"/>
                </a:lnTo>
                <a:lnTo>
                  <a:pt x="546608" y="546607"/>
                </a:lnTo>
                <a:lnTo>
                  <a:pt x="546608" y="778637"/>
                </a:lnTo>
                <a:lnTo>
                  <a:pt x="782152" y="778637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2152" y="135762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78851" y="4337748"/>
            <a:ext cx="558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8775" y="4338256"/>
            <a:ext cx="4267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Courier New"/>
                <a:cs typeface="Courier New"/>
              </a:rPr>
              <a:t>CSS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4315" y="4363402"/>
            <a:ext cx="273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45" dirty="0">
                <a:solidFill>
                  <a:srgbClr val="FFFFFF"/>
                </a:solidFill>
                <a:latin typeface="Courier New"/>
                <a:cs typeface="Courier New"/>
              </a:rPr>
              <a:t>JS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5" name="object 4"/>
          <p:cNvSpPr/>
          <p:nvPr/>
        </p:nvSpPr>
        <p:spPr>
          <a:xfrm>
            <a:off x="685800" y="2874475"/>
            <a:ext cx="0" cy="900000"/>
          </a:xfrm>
          <a:custGeom>
            <a:avLst/>
            <a:gdLst/>
            <a:ahLst/>
            <a:cxnLst/>
            <a:rect l="l" t="t" r="r" b="b"/>
            <a:pathLst>
              <a:path h="1443355">
                <a:moveTo>
                  <a:pt x="0" y="0"/>
                </a:moveTo>
                <a:lnTo>
                  <a:pt x="0" y="1442847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/>
          <p:cNvSpPr/>
          <p:nvPr/>
        </p:nvSpPr>
        <p:spPr>
          <a:xfrm>
            <a:off x="762000" y="5339607"/>
            <a:ext cx="0" cy="900000"/>
          </a:xfrm>
          <a:custGeom>
            <a:avLst/>
            <a:gdLst/>
            <a:ahLst/>
            <a:cxnLst/>
            <a:rect l="l" t="t" r="r" b="b"/>
            <a:pathLst>
              <a:path h="1443355">
                <a:moveTo>
                  <a:pt x="0" y="0"/>
                </a:moveTo>
                <a:lnTo>
                  <a:pt x="0" y="1442847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/>
          <p:cNvSpPr txBox="1"/>
          <p:nvPr/>
        </p:nvSpPr>
        <p:spPr>
          <a:xfrm>
            <a:off x="1061099" y="2979188"/>
            <a:ext cx="975677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 sz="4400" dirty="0">
                <a:latin typeface="Century Gothic" panose="020B0502020202020204" pitchFamily="34" charset="0"/>
              </a:rPr>
              <a:t>Google </a:t>
            </a:r>
            <a:r>
              <a:rPr lang="es-CO" sz="4400" dirty="0" err="1">
                <a:latin typeface="Century Gothic" panose="020B0502020202020204" pitchFamily="34" charset="0"/>
              </a:rPr>
              <a:t>Maps</a:t>
            </a:r>
            <a:r>
              <a:rPr lang="es-CO" sz="4400" dirty="0">
                <a:latin typeface="Century Gothic" panose="020B0502020202020204" pitchFamily="34" charset="0"/>
              </a:rPr>
              <a:t> API (v2)</a:t>
            </a:r>
            <a:endParaRPr sz="4400" dirty="0"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1081086" y="5403191"/>
            <a:ext cx="9756775" cy="69057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>
                <a:latin typeface="Century Gothic" panose="020B0502020202020204" pitchFamily="34" charset="0"/>
              </a:rPr>
              <a:t>Invemar ICAM web service</a:t>
            </a:r>
            <a:endParaRPr lang="es-CO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INVEMAR | Colombia 50% M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018" y="4748518"/>
            <a:ext cx="1514531" cy="172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quApp logo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13" y="299102"/>
            <a:ext cx="4233582" cy="141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91" y="2141959"/>
            <a:ext cx="2141344" cy="214134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571</TotalTime>
  <Words>217</Words>
  <Application>Microsoft Macintosh PowerPoint</Application>
  <PresentationFormat>Widescreen</PresentationFormat>
  <Paragraphs>77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Calibri</vt:lpstr>
      <vt:lpstr>Calibri Light</vt:lpstr>
      <vt:lpstr>Century Gothic</vt:lpstr>
      <vt:lpstr>Courier New</vt:lpstr>
      <vt:lpstr>Office Theme</vt:lpstr>
      <vt:lpstr>PowerPoint Presentation</vt:lpstr>
      <vt:lpstr>PowerPoint Presentation</vt:lpstr>
      <vt:lpstr>Context</vt:lpstr>
      <vt:lpstr>Design</vt:lpstr>
      <vt:lpstr>Overview</vt:lpstr>
      <vt:lpstr>Overview</vt:lpstr>
      <vt:lpstr>PowerPoint Presentation</vt:lpstr>
      <vt:lpstr>PowerPoint Presentation</vt:lpstr>
      <vt:lpstr>Aquapp API 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plan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Laura Schiatti</cp:lastModifiedBy>
  <cp:revision>29</cp:revision>
  <cp:lastPrinted>2020-09-07T04:41:55Z</cp:lastPrinted>
  <dcterms:created xsi:type="dcterms:W3CDTF">2019-01-29T07:50:13Z</dcterms:created>
  <dcterms:modified xsi:type="dcterms:W3CDTF">2020-09-07T04:42:57Z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2019-01-28T00:00:00Z</vt:filetime>
  </property>
  <property fmtid="{D5CDD505-2E9C-101B-9397-08002B2CF9AE}" pid="3" name="LastSaved">
    <vt:filetime>2019-01-29T00:00:00Z</vt:filetime>
  </property>
</Properties>
</file>